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 id="261" r:id="rId7"/>
    <p:sldId id="262" r:id="rId8"/>
    <p:sldId id="263" r:id="rId9"/>
    <p:sldId id="264" r:id="rId10"/>
    <p:sldId id="268" r:id="rId11"/>
    <p:sldId id="266" r:id="rId12"/>
    <p:sldId id="269" r:id="rId13"/>
    <p:sldId id="272" r:id="rId14"/>
    <p:sldId id="270" r:id="rId15"/>
    <p:sldId id="271"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B327A-0A96-4287-B0E2-8630819E517E}" v="6" dt="2023-09-11T16:31:16.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p:scale>
          <a:sx n="125" d="100"/>
          <a:sy n="125" d="100"/>
        </p:scale>
        <p:origin x="55" y="-4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na Aversa" userId="1f98e9c23ee2fc77" providerId="LiveId" clId="{0C0B327A-0A96-4287-B0E2-8630819E517E}"/>
    <pc:docChg chg="undo custSel addSld delSld modSld sldOrd">
      <pc:chgData name="Charna Aversa" userId="1f98e9c23ee2fc77" providerId="LiveId" clId="{0C0B327A-0A96-4287-B0E2-8630819E517E}" dt="2023-09-11T16:31:53.287" v="4758" actId="20577"/>
      <pc:docMkLst>
        <pc:docMk/>
      </pc:docMkLst>
      <pc:sldChg chg="modSp mod">
        <pc:chgData name="Charna Aversa" userId="1f98e9c23ee2fc77" providerId="LiveId" clId="{0C0B327A-0A96-4287-B0E2-8630819E517E}" dt="2023-09-11T16:19:54.224" v="4670" actId="20577"/>
        <pc:sldMkLst>
          <pc:docMk/>
          <pc:sldMk cId="2062547601" sldId="256"/>
        </pc:sldMkLst>
        <pc:spChg chg="mod">
          <ac:chgData name="Charna Aversa" userId="1f98e9c23ee2fc77" providerId="LiveId" clId="{0C0B327A-0A96-4287-B0E2-8630819E517E}" dt="2023-09-11T16:19:54.224" v="4670" actId="20577"/>
          <ac:spMkLst>
            <pc:docMk/>
            <pc:sldMk cId="2062547601" sldId="256"/>
            <ac:spMk id="3" creationId="{04969BD4-4506-38A5-2C3C-91E36056B7E2}"/>
          </ac:spMkLst>
        </pc:spChg>
      </pc:sldChg>
      <pc:sldChg chg="modSp mod">
        <pc:chgData name="Charna Aversa" userId="1f98e9c23ee2fc77" providerId="LiveId" clId="{0C0B327A-0A96-4287-B0E2-8630819E517E}" dt="2023-09-11T12:06:20.677" v="376" actId="20577"/>
        <pc:sldMkLst>
          <pc:docMk/>
          <pc:sldMk cId="3690003025" sldId="257"/>
        </pc:sldMkLst>
        <pc:spChg chg="mod">
          <ac:chgData name="Charna Aversa" userId="1f98e9c23ee2fc77" providerId="LiveId" clId="{0C0B327A-0A96-4287-B0E2-8630819E517E}" dt="2023-09-11T12:06:20.677" v="376" actId="20577"/>
          <ac:spMkLst>
            <pc:docMk/>
            <pc:sldMk cId="3690003025" sldId="257"/>
            <ac:spMk id="3" creationId="{F2F2FF08-132F-3270-E159-AFC647322FF2}"/>
          </ac:spMkLst>
        </pc:spChg>
      </pc:sldChg>
      <pc:sldChg chg="addSp delSp modSp mod ord">
        <pc:chgData name="Charna Aversa" userId="1f98e9c23ee2fc77" providerId="LiveId" clId="{0C0B327A-0A96-4287-B0E2-8630819E517E}" dt="2023-09-11T16:24:43.993" v="4682"/>
        <pc:sldMkLst>
          <pc:docMk/>
          <pc:sldMk cId="948061186" sldId="258"/>
        </pc:sldMkLst>
        <pc:spChg chg="mod">
          <ac:chgData name="Charna Aversa" userId="1f98e9c23ee2fc77" providerId="LiveId" clId="{0C0B327A-0A96-4287-B0E2-8630819E517E}" dt="2023-09-10T17:04:40.314" v="5" actId="26606"/>
          <ac:spMkLst>
            <pc:docMk/>
            <pc:sldMk cId="948061186" sldId="258"/>
            <ac:spMk id="2" creationId="{84450054-F666-0DBA-827E-E74D6BF92D67}"/>
          </ac:spMkLst>
        </pc:spChg>
        <pc:spChg chg="mod ord">
          <ac:chgData name="Charna Aversa" userId="1f98e9c23ee2fc77" providerId="LiveId" clId="{0C0B327A-0A96-4287-B0E2-8630819E517E}" dt="2023-09-10T17:04:40.314" v="5" actId="26606"/>
          <ac:spMkLst>
            <pc:docMk/>
            <pc:sldMk cId="948061186" sldId="258"/>
            <ac:spMk id="3" creationId="{DFA71FA8-756D-FE9F-39F3-D92862EEFF67}"/>
          </ac:spMkLst>
        </pc:spChg>
        <pc:spChg chg="add del">
          <ac:chgData name="Charna Aversa" userId="1f98e9c23ee2fc77" providerId="LiveId" clId="{0C0B327A-0A96-4287-B0E2-8630819E517E}" dt="2023-09-10T17:04:40.329" v="6" actId="26606"/>
          <ac:spMkLst>
            <pc:docMk/>
            <pc:sldMk cId="948061186" sldId="258"/>
            <ac:spMk id="30" creationId="{A27691EB-14CF-4237-B5EB-C94B92677A05}"/>
          </ac:spMkLst>
        </pc:spChg>
        <pc:spChg chg="add del">
          <ac:chgData name="Charna Aversa" userId="1f98e9c23ee2fc77" providerId="LiveId" clId="{0C0B327A-0A96-4287-B0E2-8630819E517E}" dt="2023-09-10T17:04:40.329" v="6" actId="26606"/>
          <ac:spMkLst>
            <pc:docMk/>
            <pc:sldMk cId="948061186" sldId="258"/>
            <ac:spMk id="31" creationId="{4F57DB1C-6494-4CC4-A5E8-931957565379}"/>
          </ac:spMkLst>
        </pc:spChg>
        <pc:spChg chg="add del">
          <ac:chgData name="Charna Aversa" userId="1f98e9c23ee2fc77" providerId="LiveId" clId="{0C0B327A-0A96-4287-B0E2-8630819E517E}" dt="2023-09-10T17:04:40.329" v="6" actId="26606"/>
          <ac:spMkLst>
            <pc:docMk/>
            <pc:sldMk cId="948061186" sldId="258"/>
            <ac:spMk id="32" creationId="{FFFB778B-5206-4BB0-A468-327E71367654}"/>
          </ac:spMkLst>
        </pc:spChg>
        <pc:spChg chg="add del">
          <ac:chgData name="Charna Aversa" userId="1f98e9c23ee2fc77" providerId="LiveId" clId="{0C0B327A-0A96-4287-B0E2-8630819E517E}" dt="2023-09-10T17:04:40.329" v="6" actId="26606"/>
          <ac:spMkLst>
            <pc:docMk/>
            <pc:sldMk cId="948061186" sldId="258"/>
            <ac:spMk id="33" creationId="{E6C0471D-BE03-4D81-BDB5-D510BC0D8A77}"/>
          </ac:spMkLst>
        </pc:spChg>
        <pc:spChg chg="add">
          <ac:chgData name="Charna Aversa" userId="1f98e9c23ee2fc77" providerId="LiveId" clId="{0C0B327A-0A96-4287-B0E2-8630819E517E}" dt="2023-09-10T17:04:40.329" v="6" actId="26606"/>
          <ac:spMkLst>
            <pc:docMk/>
            <pc:sldMk cId="948061186" sldId="258"/>
            <ac:spMk id="51" creationId="{4F57DB1C-6494-4CC4-A5E8-931957565379}"/>
          </ac:spMkLst>
        </pc:spChg>
        <pc:spChg chg="add del">
          <ac:chgData name="Charna Aversa" userId="1f98e9c23ee2fc77" providerId="LiveId" clId="{0C0B327A-0A96-4287-B0E2-8630819E517E}" dt="2023-09-10T17:04:36.066" v="3" actId="26606"/>
          <ac:spMkLst>
            <pc:docMk/>
            <pc:sldMk cId="948061186" sldId="258"/>
            <ac:spMk id="56" creationId="{66D61E08-70C3-48D8-BEA0-787111DC30DA}"/>
          </ac:spMkLst>
        </pc:spChg>
        <pc:spChg chg="add del">
          <ac:chgData name="Charna Aversa" userId="1f98e9c23ee2fc77" providerId="LiveId" clId="{0C0B327A-0A96-4287-B0E2-8630819E517E}" dt="2023-09-10T17:04:36.066" v="3" actId="26606"/>
          <ac:spMkLst>
            <pc:docMk/>
            <pc:sldMk cId="948061186" sldId="258"/>
            <ac:spMk id="58" creationId="{FC55298F-0AE5-478E-AD2B-03C2614C5833}"/>
          </ac:spMkLst>
        </pc:spChg>
        <pc:spChg chg="add del">
          <ac:chgData name="Charna Aversa" userId="1f98e9c23ee2fc77" providerId="LiveId" clId="{0C0B327A-0A96-4287-B0E2-8630819E517E}" dt="2023-09-10T17:04:36.066" v="3" actId="26606"/>
          <ac:spMkLst>
            <pc:docMk/>
            <pc:sldMk cId="948061186" sldId="258"/>
            <ac:spMk id="60" creationId="{C180E4EA-0B63-4779-A895-7E90E71088F3}"/>
          </ac:spMkLst>
        </pc:spChg>
        <pc:spChg chg="add">
          <ac:chgData name="Charna Aversa" userId="1f98e9c23ee2fc77" providerId="LiveId" clId="{0C0B327A-0A96-4287-B0E2-8630819E517E}" dt="2023-09-10T17:04:40.329" v="6" actId="26606"/>
          <ac:spMkLst>
            <pc:docMk/>
            <pc:sldMk cId="948061186" sldId="258"/>
            <ac:spMk id="61" creationId="{A27691EB-14CF-4237-B5EB-C94B92677A05}"/>
          </ac:spMkLst>
        </pc:spChg>
        <pc:spChg chg="add del">
          <ac:chgData name="Charna Aversa" userId="1f98e9c23ee2fc77" providerId="LiveId" clId="{0C0B327A-0A96-4287-B0E2-8630819E517E}" dt="2023-09-10T17:04:36.066" v="3" actId="26606"/>
          <ac:spMkLst>
            <pc:docMk/>
            <pc:sldMk cId="948061186" sldId="258"/>
            <ac:spMk id="62" creationId="{CEE01D9D-3DE8-4EED-B0D3-8F3C79CC7673}"/>
          </ac:spMkLst>
        </pc:spChg>
        <pc:spChg chg="add del">
          <ac:chgData name="Charna Aversa" userId="1f98e9c23ee2fc77" providerId="LiveId" clId="{0C0B327A-0A96-4287-B0E2-8630819E517E}" dt="2023-09-10T17:04:36.066" v="3" actId="26606"/>
          <ac:spMkLst>
            <pc:docMk/>
            <pc:sldMk cId="948061186" sldId="258"/>
            <ac:spMk id="64" creationId="{89AF5CE9-607F-43F4-8983-DCD6DA4051FD}"/>
          </ac:spMkLst>
        </pc:spChg>
        <pc:spChg chg="add del">
          <ac:chgData name="Charna Aversa" userId="1f98e9c23ee2fc77" providerId="LiveId" clId="{0C0B327A-0A96-4287-B0E2-8630819E517E}" dt="2023-09-10T17:04:36.066" v="3" actId="26606"/>
          <ac:spMkLst>
            <pc:docMk/>
            <pc:sldMk cId="948061186" sldId="258"/>
            <ac:spMk id="66" creationId="{6EEA2DBD-9E1E-4521-8C01-F32AD18A89E3}"/>
          </ac:spMkLst>
        </pc:spChg>
        <pc:spChg chg="add del">
          <ac:chgData name="Charna Aversa" userId="1f98e9c23ee2fc77" providerId="LiveId" clId="{0C0B327A-0A96-4287-B0E2-8630819E517E}" dt="2023-09-10T17:04:36.066" v="3" actId="26606"/>
          <ac:spMkLst>
            <pc:docMk/>
            <pc:sldMk cId="948061186" sldId="258"/>
            <ac:spMk id="68" creationId="{15BBD2C1-BA9B-46A9-A27A-33498B169272}"/>
          </ac:spMkLst>
        </pc:spChg>
        <pc:spChg chg="add del">
          <ac:chgData name="Charna Aversa" userId="1f98e9c23ee2fc77" providerId="LiveId" clId="{0C0B327A-0A96-4287-B0E2-8630819E517E}" dt="2023-09-10T17:04:40.314" v="5" actId="26606"/>
          <ac:spMkLst>
            <pc:docMk/>
            <pc:sldMk cId="948061186" sldId="258"/>
            <ac:spMk id="74" creationId="{66D61E08-70C3-48D8-BEA0-787111DC30DA}"/>
          </ac:spMkLst>
        </pc:spChg>
        <pc:spChg chg="add del">
          <ac:chgData name="Charna Aversa" userId="1f98e9c23ee2fc77" providerId="LiveId" clId="{0C0B327A-0A96-4287-B0E2-8630819E517E}" dt="2023-09-10T17:04:40.314" v="5" actId="26606"/>
          <ac:spMkLst>
            <pc:docMk/>
            <pc:sldMk cId="948061186" sldId="258"/>
            <ac:spMk id="75" creationId="{FC55298F-0AE5-478E-AD2B-03C2614C5833}"/>
          </ac:spMkLst>
        </pc:spChg>
        <pc:spChg chg="add del">
          <ac:chgData name="Charna Aversa" userId="1f98e9c23ee2fc77" providerId="LiveId" clId="{0C0B327A-0A96-4287-B0E2-8630819E517E}" dt="2023-09-10T17:04:40.314" v="5" actId="26606"/>
          <ac:spMkLst>
            <pc:docMk/>
            <pc:sldMk cId="948061186" sldId="258"/>
            <ac:spMk id="76" creationId="{C180E4EA-0B63-4779-A895-7E90E71088F3}"/>
          </ac:spMkLst>
        </pc:spChg>
        <pc:spChg chg="add del">
          <ac:chgData name="Charna Aversa" userId="1f98e9c23ee2fc77" providerId="LiveId" clId="{0C0B327A-0A96-4287-B0E2-8630819E517E}" dt="2023-09-10T17:04:40.314" v="5" actId="26606"/>
          <ac:spMkLst>
            <pc:docMk/>
            <pc:sldMk cId="948061186" sldId="258"/>
            <ac:spMk id="77" creationId="{CEE01D9D-3DE8-4EED-B0D3-8F3C79CC7673}"/>
          </ac:spMkLst>
        </pc:spChg>
        <pc:spChg chg="add del">
          <ac:chgData name="Charna Aversa" userId="1f98e9c23ee2fc77" providerId="LiveId" clId="{0C0B327A-0A96-4287-B0E2-8630819E517E}" dt="2023-09-10T17:04:40.314" v="5" actId="26606"/>
          <ac:spMkLst>
            <pc:docMk/>
            <pc:sldMk cId="948061186" sldId="258"/>
            <ac:spMk id="78" creationId="{89AF5CE9-607F-43F4-8983-DCD6DA4051FD}"/>
          </ac:spMkLst>
        </pc:spChg>
        <pc:spChg chg="add del">
          <ac:chgData name="Charna Aversa" userId="1f98e9c23ee2fc77" providerId="LiveId" clId="{0C0B327A-0A96-4287-B0E2-8630819E517E}" dt="2023-09-10T17:04:40.314" v="5" actId="26606"/>
          <ac:spMkLst>
            <pc:docMk/>
            <pc:sldMk cId="948061186" sldId="258"/>
            <ac:spMk id="79" creationId="{6EEA2DBD-9E1E-4521-8C01-F32AD18A89E3}"/>
          </ac:spMkLst>
        </pc:spChg>
        <pc:spChg chg="add del">
          <ac:chgData name="Charna Aversa" userId="1f98e9c23ee2fc77" providerId="LiveId" clId="{0C0B327A-0A96-4287-B0E2-8630819E517E}" dt="2023-09-10T17:04:40.314" v="5" actId="26606"/>
          <ac:spMkLst>
            <pc:docMk/>
            <pc:sldMk cId="948061186" sldId="258"/>
            <ac:spMk id="80" creationId="{15BBD2C1-BA9B-46A9-A27A-33498B169272}"/>
          </ac:spMkLst>
        </pc:spChg>
        <pc:spChg chg="add">
          <ac:chgData name="Charna Aversa" userId="1f98e9c23ee2fc77" providerId="LiveId" clId="{0C0B327A-0A96-4287-B0E2-8630819E517E}" dt="2023-09-10T17:04:40.329" v="6" actId="26606"/>
          <ac:spMkLst>
            <pc:docMk/>
            <pc:sldMk cId="948061186" sldId="258"/>
            <ac:spMk id="83" creationId="{FFFB778B-5206-4BB0-A468-327E71367654}"/>
          </ac:spMkLst>
        </pc:spChg>
        <pc:spChg chg="add">
          <ac:chgData name="Charna Aversa" userId="1f98e9c23ee2fc77" providerId="LiveId" clId="{0C0B327A-0A96-4287-B0E2-8630819E517E}" dt="2023-09-10T17:04:40.329" v="6" actId="26606"/>
          <ac:spMkLst>
            <pc:docMk/>
            <pc:sldMk cId="948061186" sldId="258"/>
            <ac:spMk id="84" creationId="{E6C0471D-BE03-4D81-BDB5-D510BC0D8A77}"/>
          </ac:spMkLst>
        </pc:spChg>
        <pc:grpChg chg="add del">
          <ac:chgData name="Charna Aversa" userId="1f98e9c23ee2fc77" providerId="LiveId" clId="{0C0B327A-0A96-4287-B0E2-8630819E517E}" dt="2023-09-10T17:04:40.329" v="6" actId="26606"/>
          <ac:grpSpMkLst>
            <pc:docMk/>
            <pc:sldMk cId="948061186" sldId="258"/>
            <ac:grpSpMk id="29" creationId="{28460BD8-AE3F-4AC9-9D0B-717052AA5D3A}"/>
          </ac:grpSpMkLst>
        </pc:grpChg>
        <pc:grpChg chg="add">
          <ac:chgData name="Charna Aversa" userId="1f98e9c23ee2fc77" providerId="LiveId" clId="{0C0B327A-0A96-4287-B0E2-8630819E517E}" dt="2023-09-10T17:04:40.329" v="6" actId="26606"/>
          <ac:grpSpMkLst>
            <pc:docMk/>
            <pc:sldMk cId="948061186" sldId="258"/>
            <ac:grpSpMk id="39" creationId="{28460BD8-AE3F-4AC9-9D0B-717052AA5D3A}"/>
          </ac:grpSpMkLst>
        </pc:grpChg>
        <pc:grpChg chg="add del">
          <ac:chgData name="Charna Aversa" userId="1f98e9c23ee2fc77" providerId="LiveId" clId="{0C0B327A-0A96-4287-B0E2-8630819E517E}" dt="2023-09-10T17:04:33.874" v="1" actId="26606"/>
          <ac:grpSpMkLst>
            <pc:docMk/>
            <pc:sldMk cId="948061186" sldId="258"/>
            <ac:grpSpMk id="40" creationId="{88C9B83F-64CD-41C1-925F-A08801FFD0BD}"/>
          </ac:grpSpMkLst>
        </pc:grpChg>
        <pc:grpChg chg="add del">
          <ac:chgData name="Charna Aversa" userId="1f98e9c23ee2fc77" providerId="LiveId" clId="{0C0B327A-0A96-4287-B0E2-8630819E517E}" dt="2023-09-10T17:04:36.066" v="3" actId="26606"/>
          <ac:grpSpMkLst>
            <pc:docMk/>
            <pc:sldMk cId="948061186" sldId="258"/>
            <ac:grpSpMk id="53" creationId="{88C9B83F-64CD-41C1-925F-A08801FFD0BD}"/>
          </ac:grpSpMkLst>
        </pc:grpChg>
        <pc:grpChg chg="add del">
          <ac:chgData name="Charna Aversa" userId="1f98e9c23ee2fc77" providerId="LiveId" clId="{0C0B327A-0A96-4287-B0E2-8630819E517E}" dt="2023-09-10T17:04:40.314" v="5" actId="26606"/>
          <ac:grpSpMkLst>
            <pc:docMk/>
            <pc:sldMk cId="948061186" sldId="258"/>
            <ac:grpSpMk id="70" creationId="{88C9B83F-64CD-41C1-925F-A08801FFD0BD}"/>
          </ac:grpSpMkLst>
        </pc:grpChg>
        <pc:picChg chg="add del">
          <ac:chgData name="Charna Aversa" userId="1f98e9c23ee2fc77" providerId="LiveId" clId="{0C0B327A-0A96-4287-B0E2-8630819E517E}" dt="2023-09-10T17:04:33.874" v="1" actId="26606"/>
          <ac:picMkLst>
            <pc:docMk/>
            <pc:sldMk cId="948061186" sldId="258"/>
            <ac:picMk id="36" creationId="{21C32CD7-A977-C1A8-4289-21ABA8AEB8FC}"/>
          </ac:picMkLst>
        </pc:picChg>
        <pc:picChg chg="add del">
          <ac:chgData name="Charna Aversa" userId="1f98e9c23ee2fc77" providerId="LiveId" clId="{0C0B327A-0A96-4287-B0E2-8630819E517E}" dt="2023-09-10T17:04:36.066" v="3" actId="26606"/>
          <ac:picMkLst>
            <pc:docMk/>
            <pc:sldMk cId="948061186" sldId="258"/>
            <ac:picMk id="55" creationId="{1CB63ABB-F8E3-D85C-5D0C-4704043B8E74}"/>
          </ac:picMkLst>
        </pc:picChg>
        <pc:picChg chg="add del">
          <ac:chgData name="Charna Aversa" userId="1f98e9c23ee2fc77" providerId="LiveId" clId="{0C0B327A-0A96-4287-B0E2-8630819E517E}" dt="2023-09-10T17:04:40.314" v="5" actId="26606"/>
          <ac:picMkLst>
            <pc:docMk/>
            <pc:sldMk cId="948061186" sldId="258"/>
            <ac:picMk id="71" creationId="{2F732CD0-50FD-19FF-8DC0-2B4EBC6447C2}"/>
          </ac:picMkLst>
        </pc:picChg>
        <pc:cxnChg chg="add del">
          <ac:chgData name="Charna Aversa" userId="1f98e9c23ee2fc77" providerId="LiveId" clId="{0C0B327A-0A96-4287-B0E2-8630819E517E}" dt="2023-09-10T17:04:40.329" v="6" actId="26606"/>
          <ac:cxnSpMkLst>
            <pc:docMk/>
            <pc:sldMk cId="948061186" sldId="258"/>
            <ac:cxnSpMk id="28" creationId="{22721A85-1EA4-4D87-97AB-0BB4AB78F92D}"/>
          </ac:cxnSpMkLst>
        </pc:cxnChg>
        <pc:cxnChg chg="add del">
          <ac:chgData name="Charna Aversa" userId="1f98e9c23ee2fc77" providerId="LiveId" clId="{0C0B327A-0A96-4287-B0E2-8630819E517E}" dt="2023-09-10T17:04:40.329" v="6" actId="26606"/>
          <ac:cxnSpMkLst>
            <pc:docMk/>
            <pc:sldMk cId="948061186" sldId="258"/>
            <ac:cxnSpMk id="34" creationId="{E5E836EB-03CD-4BA5-A751-21D2ACC28303}"/>
          </ac:cxnSpMkLst>
        </pc:cxnChg>
        <pc:cxnChg chg="add del">
          <ac:chgData name="Charna Aversa" userId="1f98e9c23ee2fc77" providerId="LiveId" clId="{0C0B327A-0A96-4287-B0E2-8630819E517E}" dt="2023-09-10T17:04:36.066" v="3" actId="26606"/>
          <ac:cxnSpMkLst>
            <pc:docMk/>
            <pc:sldMk cId="948061186" sldId="258"/>
            <ac:cxnSpMk id="52" creationId="{A57C1A16-B8AB-4D99-A195-A38F556A6486}"/>
          </ac:cxnSpMkLst>
        </pc:cxnChg>
        <pc:cxnChg chg="add del">
          <ac:chgData name="Charna Aversa" userId="1f98e9c23ee2fc77" providerId="LiveId" clId="{0C0B327A-0A96-4287-B0E2-8630819E517E}" dt="2023-09-10T17:04:36.066" v="3" actId="26606"/>
          <ac:cxnSpMkLst>
            <pc:docMk/>
            <pc:sldMk cId="948061186" sldId="258"/>
            <ac:cxnSpMk id="54" creationId="{F8A9B20B-D1DD-4573-B5EC-558029519236}"/>
          </ac:cxnSpMkLst>
        </pc:cxnChg>
        <pc:cxnChg chg="add">
          <ac:chgData name="Charna Aversa" userId="1f98e9c23ee2fc77" providerId="LiveId" clId="{0C0B327A-0A96-4287-B0E2-8630819E517E}" dt="2023-09-10T17:04:40.329" v="6" actId="26606"/>
          <ac:cxnSpMkLst>
            <pc:docMk/>
            <pc:sldMk cId="948061186" sldId="258"/>
            <ac:cxnSpMk id="57" creationId="{E5E836EB-03CD-4BA5-A751-21D2ACC28303}"/>
          </ac:cxnSpMkLst>
        </pc:cxnChg>
        <pc:cxnChg chg="add">
          <ac:chgData name="Charna Aversa" userId="1f98e9c23ee2fc77" providerId="LiveId" clId="{0C0B327A-0A96-4287-B0E2-8630819E517E}" dt="2023-09-10T17:04:40.329" v="6" actId="26606"/>
          <ac:cxnSpMkLst>
            <pc:docMk/>
            <pc:sldMk cId="948061186" sldId="258"/>
            <ac:cxnSpMk id="59" creationId="{22721A85-1EA4-4D87-97AB-0BB4AB78F92D}"/>
          </ac:cxnSpMkLst>
        </pc:cxnChg>
        <pc:cxnChg chg="add del">
          <ac:chgData name="Charna Aversa" userId="1f98e9c23ee2fc77" providerId="LiveId" clId="{0C0B327A-0A96-4287-B0E2-8630819E517E}" dt="2023-09-10T17:04:40.314" v="5" actId="26606"/>
          <ac:cxnSpMkLst>
            <pc:docMk/>
            <pc:sldMk cId="948061186" sldId="258"/>
            <ac:cxnSpMk id="72" creationId="{A57C1A16-B8AB-4D99-A195-A38F556A6486}"/>
          </ac:cxnSpMkLst>
        </pc:cxnChg>
        <pc:cxnChg chg="add del">
          <ac:chgData name="Charna Aversa" userId="1f98e9c23ee2fc77" providerId="LiveId" clId="{0C0B327A-0A96-4287-B0E2-8630819E517E}" dt="2023-09-10T17:04:40.314" v="5" actId="26606"/>
          <ac:cxnSpMkLst>
            <pc:docMk/>
            <pc:sldMk cId="948061186" sldId="258"/>
            <ac:cxnSpMk id="73" creationId="{F8A9B20B-D1DD-4573-B5EC-558029519236}"/>
          </ac:cxnSpMkLst>
        </pc:cxnChg>
      </pc:sldChg>
      <pc:sldChg chg="modSp new mod ord">
        <pc:chgData name="Charna Aversa" userId="1f98e9c23ee2fc77" providerId="LiveId" clId="{0C0B327A-0A96-4287-B0E2-8630819E517E}" dt="2023-09-11T16:24:33.678" v="4680"/>
        <pc:sldMkLst>
          <pc:docMk/>
          <pc:sldMk cId="2301202195" sldId="259"/>
        </pc:sldMkLst>
        <pc:spChg chg="mod">
          <ac:chgData name="Charna Aversa" userId="1f98e9c23ee2fc77" providerId="LiveId" clId="{0C0B327A-0A96-4287-B0E2-8630819E517E}" dt="2023-09-10T17:15:34.195" v="40" actId="20577"/>
          <ac:spMkLst>
            <pc:docMk/>
            <pc:sldMk cId="2301202195" sldId="259"/>
            <ac:spMk id="2" creationId="{64656207-273B-DB30-04C9-0647B5F577BA}"/>
          </ac:spMkLst>
        </pc:spChg>
        <pc:spChg chg="mod">
          <ac:chgData name="Charna Aversa" userId="1f98e9c23ee2fc77" providerId="LiveId" clId="{0C0B327A-0A96-4287-B0E2-8630819E517E}" dt="2023-09-11T14:49:19.700" v="2894" actId="20577"/>
          <ac:spMkLst>
            <pc:docMk/>
            <pc:sldMk cId="2301202195" sldId="259"/>
            <ac:spMk id="3" creationId="{3CF70147-09F5-4357-BC99-94D153E45FC7}"/>
          </ac:spMkLst>
        </pc:spChg>
      </pc:sldChg>
      <pc:sldChg chg="modSp new mod modAnim">
        <pc:chgData name="Charna Aversa" userId="1f98e9c23ee2fc77" providerId="LiveId" clId="{0C0B327A-0A96-4287-B0E2-8630819E517E}" dt="2023-09-11T12:22:02.299" v="444"/>
        <pc:sldMkLst>
          <pc:docMk/>
          <pc:sldMk cId="468286374" sldId="260"/>
        </pc:sldMkLst>
        <pc:spChg chg="mod">
          <ac:chgData name="Charna Aversa" userId="1f98e9c23ee2fc77" providerId="LiveId" clId="{0C0B327A-0A96-4287-B0E2-8630819E517E}" dt="2023-09-11T12:14:31.206" v="438" actId="20577"/>
          <ac:spMkLst>
            <pc:docMk/>
            <pc:sldMk cId="468286374" sldId="260"/>
            <ac:spMk id="2" creationId="{6BE018FA-A97B-41BE-3E6F-968A6C785861}"/>
          </ac:spMkLst>
        </pc:spChg>
        <pc:spChg chg="mod">
          <ac:chgData name="Charna Aversa" userId="1f98e9c23ee2fc77" providerId="LiveId" clId="{0C0B327A-0A96-4287-B0E2-8630819E517E}" dt="2023-09-11T12:18:12.115" v="441" actId="27636"/>
          <ac:spMkLst>
            <pc:docMk/>
            <pc:sldMk cId="468286374" sldId="260"/>
            <ac:spMk id="3" creationId="{FF5A8F35-4AEC-54C3-F265-71625E4E0391}"/>
          </ac:spMkLst>
        </pc:spChg>
        <pc:spChg chg="mod">
          <ac:chgData name="Charna Aversa" userId="1f98e9c23ee2fc77" providerId="LiveId" clId="{0C0B327A-0A96-4287-B0E2-8630819E517E}" dt="2023-09-11T12:18:12.115" v="442" actId="27636"/>
          <ac:spMkLst>
            <pc:docMk/>
            <pc:sldMk cId="468286374" sldId="260"/>
            <ac:spMk id="4" creationId="{51F06757-0065-5223-B6DF-0B4CBA0B1FC9}"/>
          </ac:spMkLst>
        </pc:spChg>
      </pc:sldChg>
      <pc:sldChg chg="modSp new mod modAnim">
        <pc:chgData name="Charna Aversa" userId="1f98e9c23ee2fc77" providerId="LiveId" clId="{0C0B327A-0A96-4287-B0E2-8630819E517E}" dt="2023-09-11T12:44:35.806" v="794"/>
        <pc:sldMkLst>
          <pc:docMk/>
          <pc:sldMk cId="2678915875" sldId="261"/>
        </pc:sldMkLst>
        <pc:spChg chg="mod">
          <ac:chgData name="Charna Aversa" userId="1f98e9c23ee2fc77" providerId="LiveId" clId="{0C0B327A-0A96-4287-B0E2-8630819E517E}" dt="2023-09-11T12:33:49.816" v="489" actId="20577"/>
          <ac:spMkLst>
            <pc:docMk/>
            <pc:sldMk cId="2678915875" sldId="261"/>
            <ac:spMk id="2" creationId="{33EC443E-9F52-645C-DF53-3CA622172EF3}"/>
          </ac:spMkLst>
        </pc:spChg>
        <pc:spChg chg="mod">
          <ac:chgData name="Charna Aversa" userId="1f98e9c23ee2fc77" providerId="LiveId" clId="{0C0B327A-0A96-4287-B0E2-8630819E517E}" dt="2023-09-11T12:43:27.985" v="793" actId="20577"/>
          <ac:spMkLst>
            <pc:docMk/>
            <pc:sldMk cId="2678915875" sldId="261"/>
            <ac:spMk id="3" creationId="{6A21651D-C509-6350-C15D-9ABBD3B37F50}"/>
          </ac:spMkLst>
        </pc:spChg>
      </pc:sldChg>
      <pc:sldChg chg="modSp new mod">
        <pc:chgData name="Charna Aversa" userId="1f98e9c23ee2fc77" providerId="LiveId" clId="{0C0B327A-0A96-4287-B0E2-8630819E517E}" dt="2023-09-11T13:35:53.729" v="1370"/>
        <pc:sldMkLst>
          <pc:docMk/>
          <pc:sldMk cId="2169586248" sldId="262"/>
        </pc:sldMkLst>
        <pc:spChg chg="mod">
          <ac:chgData name="Charna Aversa" userId="1f98e9c23ee2fc77" providerId="LiveId" clId="{0C0B327A-0A96-4287-B0E2-8630819E517E}" dt="2023-09-11T13:00:43.121" v="1084" actId="20577"/>
          <ac:spMkLst>
            <pc:docMk/>
            <pc:sldMk cId="2169586248" sldId="262"/>
            <ac:spMk id="2" creationId="{0729AFBD-93B6-8DBE-0856-E1105164B295}"/>
          </ac:spMkLst>
        </pc:spChg>
        <pc:spChg chg="mod">
          <ac:chgData name="Charna Aversa" userId="1f98e9c23ee2fc77" providerId="LiveId" clId="{0C0B327A-0A96-4287-B0E2-8630819E517E}" dt="2023-09-11T13:35:53.729" v="1370"/>
          <ac:spMkLst>
            <pc:docMk/>
            <pc:sldMk cId="2169586248" sldId="262"/>
            <ac:spMk id="3" creationId="{B8E78348-4DFF-D546-0152-B8DA9C5A2D9A}"/>
          </ac:spMkLst>
        </pc:spChg>
      </pc:sldChg>
      <pc:sldChg chg="modSp new mod ord">
        <pc:chgData name="Charna Aversa" userId="1f98e9c23ee2fc77" providerId="LiveId" clId="{0C0B327A-0A96-4287-B0E2-8630819E517E}" dt="2023-09-11T16:25:49.445" v="4692"/>
        <pc:sldMkLst>
          <pc:docMk/>
          <pc:sldMk cId="563945879" sldId="263"/>
        </pc:sldMkLst>
        <pc:spChg chg="mod">
          <ac:chgData name="Charna Aversa" userId="1f98e9c23ee2fc77" providerId="LiveId" clId="{0C0B327A-0A96-4287-B0E2-8630819E517E}" dt="2023-09-11T13:37:31.603" v="1393" actId="20577"/>
          <ac:spMkLst>
            <pc:docMk/>
            <pc:sldMk cId="563945879" sldId="263"/>
            <ac:spMk id="2" creationId="{EB6A2A57-260F-C8A6-A5AE-FB437CFFA96F}"/>
          </ac:spMkLst>
        </pc:spChg>
        <pc:spChg chg="mod">
          <ac:chgData name="Charna Aversa" userId="1f98e9c23ee2fc77" providerId="LiveId" clId="{0C0B327A-0A96-4287-B0E2-8630819E517E}" dt="2023-09-11T13:53:59.252" v="1851" actId="27636"/>
          <ac:spMkLst>
            <pc:docMk/>
            <pc:sldMk cId="563945879" sldId="263"/>
            <ac:spMk id="3" creationId="{CB55A799-9E8E-513E-7DA4-C3B1C8E94D6D}"/>
          </ac:spMkLst>
        </pc:spChg>
        <pc:spChg chg="mod">
          <ac:chgData name="Charna Aversa" userId="1f98e9c23ee2fc77" providerId="LiveId" clId="{0C0B327A-0A96-4287-B0E2-8630819E517E}" dt="2023-09-11T13:54:36.584" v="1901" actId="20577"/>
          <ac:spMkLst>
            <pc:docMk/>
            <pc:sldMk cId="563945879" sldId="263"/>
            <ac:spMk id="4" creationId="{E46AF0DC-D346-5FAD-06C2-867100F5186B}"/>
          </ac:spMkLst>
        </pc:spChg>
      </pc:sldChg>
      <pc:sldChg chg="modSp new mod">
        <pc:chgData name="Charna Aversa" userId="1f98e9c23ee2fc77" providerId="LiveId" clId="{0C0B327A-0A96-4287-B0E2-8630819E517E}" dt="2023-09-11T16:26:44.980" v="4714" actId="20577"/>
        <pc:sldMkLst>
          <pc:docMk/>
          <pc:sldMk cId="1005825932" sldId="264"/>
        </pc:sldMkLst>
        <pc:spChg chg="mod">
          <ac:chgData name="Charna Aversa" userId="1f98e9c23ee2fc77" providerId="LiveId" clId="{0C0B327A-0A96-4287-B0E2-8630819E517E}" dt="2023-09-11T14:03:44.287" v="1980" actId="20577"/>
          <ac:spMkLst>
            <pc:docMk/>
            <pc:sldMk cId="1005825932" sldId="264"/>
            <ac:spMk id="2" creationId="{3D8E910A-7C77-D629-9F99-7B1AD7C1D23E}"/>
          </ac:spMkLst>
        </pc:spChg>
        <pc:spChg chg="mod">
          <ac:chgData name="Charna Aversa" userId="1f98e9c23ee2fc77" providerId="LiveId" clId="{0C0B327A-0A96-4287-B0E2-8630819E517E}" dt="2023-09-11T16:26:44.980" v="4714" actId="20577"/>
          <ac:spMkLst>
            <pc:docMk/>
            <pc:sldMk cId="1005825932" sldId="264"/>
            <ac:spMk id="3" creationId="{18B950FE-07EA-5B65-E8C1-3CA5A5CCAA8D}"/>
          </ac:spMkLst>
        </pc:spChg>
      </pc:sldChg>
      <pc:sldChg chg="new del">
        <pc:chgData name="Charna Aversa" userId="1f98e9c23ee2fc77" providerId="LiveId" clId="{0C0B327A-0A96-4287-B0E2-8630819E517E}" dt="2023-09-11T14:40:56.117" v="2625" actId="47"/>
        <pc:sldMkLst>
          <pc:docMk/>
          <pc:sldMk cId="2959140757" sldId="265"/>
        </pc:sldMkLst>
      </pc:sldChg>
      <pc:sldChg chg="modSp new mod">
        <pc:chgData name="Charna Aversa" userId="1f98e9c23ee2fc77" providerId="LiveId" clId="{0C0B327A-0A96-4287-B0E2-8630819E517E}" dt="2023-09-11T14:29:03.691" v="2266" actId="20577"/>
        <pc:sldMkLst>
          <pc:docMk/>
          <pc:sldMk cId="2571560592" sldId="266"/>
        </pc:sldMkLst>
        <pc:spChg chg="mod">
          <ac:chgData name="Charna Aversa" userId="1f98e9c23ee2fc77" providerId="LiveId" clId="{0C0B327A-0A96-4287-B0E2-8630819E517E}" dt="2023-09-11T14:24:06.063" v="2219" actId="20577"/>
          <ac:spMkLst>
            <pc:docMk/>
            <pc:sldMk cId="2571560592" sldId="266"/>
            <ac:spMk id="2" creationId="{ADCC5804-E9BE-4FEC-19B8-7B6C767A3834}"/>
          </ac:spMkLst>
        </pc:spChg>
        <pc:spChg chg="mod">
          <ac:chgData name="Charna Aversa" userId="1f98e9c23ee2fc77" providerId="LiveId" clId="{0C0B327A-0A96-4287-B0E2-8630819E517E}" dt="2023-09-11T14:28:09.557" v="2228"/>
          <ac:spMkLst>
            <pc:docMk/>
            <pc:sldMk cId="2571560592" sldId="266"/>
            <ac:spMk id="3" creationId="{7BC4C379-0555-E68B-03CC-04A989E6C17C}"/>
          </ac:spMkLst>
        </pc:spChg>
        <pc:spChg chg="mod">
          <ac:chgData name="Charna Aversa" userId="1f98e9c23ee2fc77" providerId="LiveId" clId="{0C0B327A-0A96-4287-B0E2-8630819E517E}" dt="2023-09-11T14:29:03.691" v="2266" actId="20577"/>
          <ac:spMkLst>
            <pc:docMk/>
            <pc:sldMk cId="2571560592" sldId="266"/>
            <ac:spMk id="4" creationId="{75515B8E-1C85-444A-F777-AAECAA2696FA}"/>
          </ac:spMkLst>
        </pc:spChg>
      </pc:sldChg>
      <pc:sldChg chg="modSp new del mod ord">
        <pc:chgData name="Charna Aversa" userId="1f98e9c23ee2fc77" providerId="LiveId" clId="{0C0B327A-0A96-4287-B0E2-8630819E517E}" dt="2023-09-11T16:27:19.205" v="4715" actId="47"/>
        <pc:sldMkLst>
          <pc:docMk/>
          <pc:sldMk cId="2680803511" sldId="267"/>
        </pc:sldMkLst>
        <pc:spChg chg="mod">
          <ac:chgData name="Charna Aversa" userId="1f98e9c23ee2fc77" providerId="LiveId" clId="{0C0B327A-0A96-4287-B0E2-8630819E517E}" dt="2023-09-11T14:30:54.817" v="2360" actId="20577"/>
          <ac:spMkLst>
            <pc:docMk/>
            <pc:sldMk cId="2680803511" sldId="267"/>
            <ac:spMk id="2" creationId="{FBB4FCB5-7492-0F20-9E71-4CD7A0B01030}"/>
          </ac:spMkLst>
        </pc:spChg>
        <pc:spChg chg="mod">
          <ac:chgData name="Charna Aversa" userId="1f98e9c23ee2fc77" providerId="LiveId" clId="{0C0B327A-0A96-4287-B0E2-8630819E517E}" dt="2023-09-11T16:21:53.847" v="4678" actId="255"/>
          <ac:spMkLst>
            <pc:docMk/>
            <pc:sldMk cId="2680803511" sldId="267"/>
            <ac:spMk id="3" creationId="{4F80C8C6-D166-BBEC-7986-D33A46D3B79D}"/>
          </ac:spMkLst>
        </pc:spChg>
        <pc:spChg chg="mod">
          <ac:chgData name="Charna Aversa" userId="1f98e9c23ee2fc77" providerId="LiveId" clId="{0C0B327A-0A96-4287-B0E2-8630819E517E}" dt="2023-09-11T14:36:15.246" v="2413" actId="20577"/>
          <ac:spMkLst>
            <pc:docMk/>
            <pc:sldMk cId="2680803511" sldId="267"/>
            <ac:spMk id="4" creationId="{03B2BBB0-9B1F-1CFE-A9F1-6A9BAD8F4BC1}"/>
          </ac:spMkLst>
        </pc:spChg>
      </pc:sldChg>
      <pc:sldChg chg="modSp new mod">
        <pc:chgData name="Charna Aversa" userId="1f98e9c23ee2fc77" providerId="LiveId" clId="{0C0B327A-0A96-4287-B0E2-8630819E517E}" dt="2023-09-11T15:15:50.171" v="3439" actId="20577"/>
        <pc:sldMkLst>
          <pc:docMk/>
          <pc:sldMk cId="980788436" sldId="268"/>
        </pc:sldMkLst>
        <pc:spChg chg="mod">
          <ac:chgData name="Charna Aversa" userId="1f98e9c23ee2fc77" providerId="LiveId" clId="{0C0B327A-0A96-4287-B0E2-8630819E517E}" dt="2023-09-11T14:43:37.391" v="2627"/>
          <ac:spMkLst>
            <pc:docMk/>
            <pc:sldMk cId="980788436" sldId="268"/>
            <ac:spMk id="2" creationId="{7F33B220-9DAA-B7D1-79A2-478B58737743}"/>
          </ac:spMkLst>
        </pc:spChg>
        <pc:spChg chg="mod">
          <ac:chgData name="Charna Aversa" userId="1f98e9c23ee2fc77" providerId="LiveId" clId="{0C0B327A-0A96-4287-B0E2-8630819E517E}" dt="2023-09-11T15:15:50.171" v="3439" actId="20577"/>
          <ac:spMkLst>
            <pc:docMk/>
            <pc:sldMk cId="980788436" sldId="268"/>
            <ac:spMk id="3" creationId="{E5E110BB-9496-A198-1B1B-734B01BEF5FE}"/>
          </ac:spMkLst>
        </pc:spChg>
        <pc:spChg chg="mod">
          <ac:chgData name="Charna Aversa" userId="1f98e9c23ee2fc77" providerId="LiveId" clId="{0C0B327A-0A96-4287-B0E2-8630819E517E}" dt="2023-09-11T15:15:07.763" v="3434" actId="27636"/>
          <ac:spMkLst>
            <pc:docMk/>
            <pc:sldMk cId="980788436" sldId="268"/>
            <ac:spMk id="4" creationId="{FEBE131E-200B-3112-202B-66F81A88CE5D}"/>
          </ac:spMkLst>
        </pc:spChg>
      </pc:sldChg>
      <pc:sldChg chg="modSp new mod">
        <pc:chgData name="Charna Aversa" userId="1f98e9c23ee2fc77" providerId="LiveId" clId="{0C0B327A-0A96-4287-B0E2-8630819E517E}" dt="2023-09-11T15:16:53.224" v="3499" actId="20577"/>
        <pc:sldMkLst>
          <pc:docMk/>
          <pc:sldMk cId="2898279784" sldId="269"/>
        </pc:sldMkLst>
        <pc:spChg chg="mod">
          <ac:chgData name="Charna Aversa" userId="1f98e9c23ee2fc77" providerId="LiveId" clId="{0C0B327A-0A96-4287-B0E2-8630819E517E}" dt="2023-09-11T15:16:53.224" v="3499" actId="20577"/>
          <ac:spMkLst>
            <pc:docMk/>
            <pc:sldMk cId="2898279784" sldId="269"/>
            <ac:spMk id="2" creationId="{37A47FCE-264C-77AF-4B13-76CEAEF56F07}"/>
          </ac:spMkLst>
        </pc:spChg>
        <pc:spChg chg="mod">
          <ac:chgData name="Charna Aversa" userId="1f98e9c23ee2fc77" providerId="LiveId" clId="{0C0B327A-0A96-4287-B0E2-8630819E517E}" dt="2023-09-11T15:13:17.803" v="3352" actId="20577"/>
          <ac:spMkLst>
            <pc:docMk/>
            <pc:sldMk cId="2898279784" sldId="269"/>
            <ac:spMk id="3" creationId="{ADC0DCDB-BAB6-B89A-6BE9-D87C8182504D}"/>
          </ac:spMkLst>
        </pc:spChg>
        <pc:spChg chg="mod">
          <ac:chgData name="Charna Aversa" userId="1f98e9c23ee2fc77" providerId="LiveId" clId="{0C0B327A-0A96-4287-B0E2-8630819E517E}" dt="2023-09-11T15:04:14.836" v="2993" actId="20577"/>
          <ac:spMkLst>
            <pc:docMk/>
            <pc:sldMk cId="2898279784" sldId="269"/>
            <ac:spMk id="4" creationId="{F24C27B1-9937-BF35-C556-D1E3832BC644}"/>
          </ac:spMkLst>
        </pc:spChg>
      </pc:sldChg>
      <pc:sldChg chg="modSp new mod ord">
        <pc:chgData name="Charna Aversa" userId="1f98e9c23ee2fc77" providerId="LiveId" clId="{0C0B327A-0A96-4287-B0E2-8630819E517E}" dt="2023-09-11T15:44:21.515" v="4325"/>
        <pc:sldMkLst>
          <pc:docMk/>
          <pc:sldMk cId="1364768187" sldId="270"/>
        </pc:sldMkLst>
        <pc:spChg chg="mod">
          <ac:chgData name="Charna Aversa" userId="1f98e9c23ee2fc77" providerId="LiveId" clId="{0C0B327A-0A96-4287-B0E2-8630819E517E}" dt="2023-09-11T15:20:35.128" v="3522" actId="20577"/>
          <ac:spMkLst>
            <pc:docMk/>
            <pc:sldMk cId="1364768187" sldId="270"/>
            <ac:spMk id="2" creationId="{E5F2A840-B332-ACF7-D299-19EE4F684760}"/>
          </ac:spMkLst>
        </pc:spChg>
        <pc:spChg chg="mod">
          <ac:chgData name="Charna Aversa" userId="1f98e9c23ee2fc77" providerId="LiveId" clId="{0C0B327A-0A96-4287-B0E2-8630819E517E}" dt="2023-09-11T15:29:39.326" v="4297" actId="255"/>
          <ac:spMkLst>
            <pc:docMk/>
            <pc:sldMk cId="1364768187" sldId="270"/>
            <ac:spMk id="3" creationId="{C824AF6C-467F-E937-DBEF-FC059D86F8FD}"/>
          </ac:spMkLst>
        </pc:spChg>
      </pc:sldChg>
      <pc:sldChg chg="delSp modSp new del mod">
        <pc:chgData name="Charna Aversa" userId="1f98e9c23ee2fc77" providerId="LiveId" clId="{0C0B327A-0A96-4287-B0E2-8630819E517E}" dt="2023-09-11T15:43:39.530" v="4323" actId="47"/>
        <pc:sldMkLst>
          <pc:docMk/>
          <pc:sldMk cId="541292425" sldId="271"/>
        </pc:sldMkLst>
        <pc:spChg chg="mod">
          <ac:chgData name="Charna Aversa" userId="1f98e9c23ee2fc77" providerId="LiveId" clId="{0C0B327A-0A96-4287-B0E2-8630819E517E}" dt="2023-09-11T15:43:23.907" v="4322" actId="20577"/>
          <ac:spMkLst>
            <pc:docMk/>
            <pc:sldMk cId="541292425" sldId="271"/>
            <ac:spMk id="2" creationId="{EBB24714-4184-A6AC-327F-28DF5FADB5A2}"/>
          </ac:spMkLst>
        </pc:spChg>
        <pc:spChg chg="del">
          <ac:chgData name="Charna Aversa" userId="1f98e9c23ee2fc77" providerId="LiveId" clId="{0C0B327A-0A96-4287-B0E2-8630819E517E}" dt="2023-09-11T15:43:00.468" v="4299" actId="478"/>
          <ac:spMkLst>
            <pc:docMk/>
            <pc:sldMk cId="541292425" sldId="271"/>
            <ac:spMk id="3" creationId="{3E26EDD4-49A4-E16A-AF5C-48071F090BEC}"/>
          </ac:spMkLst>
        </pc:spChg>
      </pc:sldChg>
      <pc:sldChg chg="modSp new mod">
        <pc:chgData name="Charna Aversa" userId="1f98e9c23ee2fc77" providerId="LiveId" clId="{0C0B327A-0A96-4287-B0E2-8630819E517E}" dt="2023-09-11T16:31:16.636" v="4757" actId="20577"/>
        <pc:sldMkLst>
          <pc:docMk/>
          <pc:sldMk cId="1058185033" sldId="271"/>
        </pc:sldMkLst>
        <pc:spChg chg="mod">
          <ac:chgData name="Charna Aversa" userId="1f98e9c23ee2fc77" providerId="LiveId" clId="{0C0B327A-0A96-4287-B0E2-8630819E517E}" dt="2023-09-11T15:45:20.390" v="4358" actId="20577"/>
          <ac:spMkLst>
            <pc:docMk/>
            <pc:sldMk cId="1058185033" sldId="271"/>
            <ac:spMk id="2" creationId="{6BB4F2E9-4307-667F-577B-750201E782D4}"/>
          </ac:spMkLst>
        </pc:spChg>
        <pc:spChg chg="mod">
          <ac:chgData name="Charna Aversa" userId="1f98e9c23ee2fc77" providerId="LiveId" clId="{0C0B327A-0A96-4287-B0E2-8630819E517E}" dt="2023-09-11T16:31:16.636" v="4757" actId="20577"/>
          <ac:spMkLst>
            <pc:docMk/>
            <pc:sldMk cId="1058185033" sldId="271"/>
            <ac:spMk id="3" creationId="{BE268930-2ABC-7B2A-FF45-F0E3C494ADB8}"/>
          </ac:spMkLst>
        </pc:spChg>
      </pc:sldChg>
      <pc:sldChg chg="modSp new mod">
        <pc:chgData name="Charna Aversa" userId="1f98e9c23ee2fc77" providerId="LiveId" clId="{0C0B327A-0A96-4287-B0E2-8630819E517E}" dt="2023-09-11T15:54:29.996" v="4563" actId="20577"/>
        <pc:sldMkLst>
          <pc:docMk/>
          <pc:sldMk cId="2866546835" sldId="272"/>
        </pc:sldMkLst>
        <pc:spChg chg="mod">
          <ac:chgData name="Charna Aversa" userId="1f98e9c23ee2fc77" providerId="LiveId" clId="{0C0B327A-0A96-4287-B0E2-8630819E517E}" dt="2023-09-11T15:50:14.737" v="4428" actId="20577"/>
          <ac:spMkLst>
            <pc:docMk/>
            <pc:sldMk cId="2866546835" sldId="272"/>
            <ac:spMk id="2" creationId="{39EDBC47-AF24-3A8E-5CC6-D90A32635F19}"/>
          </ac:spMkLst>
        </pc:spChg>
        <pc:spChg chg="mod">
          <ac:chgData name="Charna Aversa" userId="1f98e9c23ee2fc77" providerId="LiveId" clId="{0C0B327A-0A96-4287-B0E2-8630819E517E}" dt="2023-09-11T15:54:29.996" v="4563" actId="20577"/>
          <ac:spMkLst>
            <pc:docMk/>
            <pc:sldMk cId="2866546835" sldId="272"/>
            <ac:spMk id="3" creationId="{1446FBB9-F4D5-B210-734F-0F1BD202279D}"/>
          </ac:spMkLst>
        </pc:spChg>
        <pc:spChg chg="mod">
          <ac:chgData name="Charna Aversa" userId="1f98e9c23ee2fc77" providerId="LiveId" clId="{0C0B327A-0A96-4287-B0E2-8630819E517E}" dt="2023-09-11T15:52:09.042" v="4452" actId="20577"/>
          <ac:spMkLst>
            <pc:docMk/>
            <pc:sldMk cId="2866546835" sldId="272"/>
            <ac:spMk id="4" creationId="{2597B26D-825B-213E-6503-6BEDFBA837CF}"/>
          </ac:spMkLst>
        </pc:spChg>
      </pc:sldChg>
      <pc:sldChg chg="modSp new mod">
        <pc:chgData name="Charna Aversa" userId="1f98e9c23ee2fc77" providerId="LiveId" clId="{0C0B327A-0A96-4287-B0E2-8630819E517E}" dt="2023-09-11T16:31:53.287" v="4758" actId="20577"/>
        <pc:sldMkLst>
          <pc:docMk/>
          <pc:sldMk cId="917775316" sldId="273"/>
        </pc:sldMkLst>
        <pc:spChg chg="mod">
          <ac:chgData name="Charna Aversa" userId="1f98e9c23ee2fc77" providerId="LiveId" clId="{0C0B327A-0A96-4287-B0E2-8630819E517E}" dt="2023-09-11T16:31:53.287" v="4758" actId="20577"/>
          <ac:spMkLst>
            <pc:docMk/>
            <pc:sldMk cId="917775316" sldId="273"/>
            <ac:spMk id="2" creationId="{24371CCE-100B-5D32-BEEE-7905F289891C}"/>
          </ac:spMkLst>
        </pc:spChg>
        <pc:spChg chg="mod">
          <ac:chgData name="Charna Aversa" userId="1f98e9c23ee2fc77" providerId="LiveId" clId="{0C0B327A-0A96-4287-B0E2-8630819E517E}" dt="2023-09-11T16:18:49.468" v="4668" actId="27636"/>
          <ac:spMkLst>
            <pc:docMk/>
            <pc:sldMk cId="917775316" sldId="273"/>
            <ac:spMk id="3" creationId="{8BDC0491-B77E-A6DB-1554-CDF7872268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BEF823-48A5-43FC-BE03-E79964288B41}" type="datetimeFigureOut">
              <a:rPr lang="en-US" smtClean="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2099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82176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7835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41691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3588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67928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757818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718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13186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85266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9637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8" name="Footer Placeholder 7"/>
          <p:cNvSpPr>
            <a:spLocks noGrp="1"/>
          </p:cNvSpPr>
          <p:nvPr>
            <p:ph type="ftr" sz="quarter" idx="11"/>
          </p:nvPr>
        </p:nvSpPr>
        <p:spPr/>
        <p:txBody>
          <a:bodyPr/>
          <a:lstStyle/>
          <a:p>
            <a:pPr algn="l"/>
            <a:endParaRPr lang="en-US" dirty="0"/>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98004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4" name="Footer Placeholder 3"/>
          <p:cNvSpPr>
            <a:spLocks noGrp="1"/>
          </p:cNvSpPr>
          <p:nvPr>
            <p:ph type="ftr" sz="quarter" idx="11"/>
          </p:nvPr>
        </p:nvSpPr>
        <p:spPr/>
        <p:txBody>
          <a:bodyPr/>
          <a:lstStyle/>
          <a:p>
            <a:pPr algn="l"/>
            <a:endParaRPr lang="en-US" dirty="0"/>
          </a:p>
        </p:txBody>
      </p:sp>
      <p:sp>
        <p:nvSpPr>
          <p:cNvPr id="5" name="Slide Number Placeholder 4"/>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561891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3" name="Footer Placeholder 2"/>
          <p:cNvSpPr>
            <a:spLocks noGrp="1"/>
          </p:cNvSpPr>
          <p:nvPr>
            <p:ph type="ftr" sz="quarter" idx="11"/>
          </p:nvPr>
        </p:nvSpPr>
        <p:spPr/>
        <p:txBody>
          <a:bodyPr/>
          <a:lstStyle/>
          <a:p>
            <a:pPr algn="l"/>
            <a:endParaRPr lang="en-US" dirty="0"/>
          </a:p>
        </p:txBody>
      </p:sp>
      <p:sp>
        <p:nvSpPr>
          <p:cNvPr id="4" name="Slide Number Placeholder 3"/>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323236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51511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lgn="r"/>
            <a:fld id="{53BEF823-48A5-43FC-BE03-E79964288B41}" type="datetimeFigureOut">
              <a:rPr lang="en-US" smtClean="0"/>
              <a:pPr algn="r"/>
              <a:t>9/11/2023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2460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53BEF823-48A5-43FC-BE03-E79964288B41}" type="datetimeFigureOut">
              <a:rPr lang="en-US" smtClean="0"/>
              <a:pPr algn="r"/>
              <a:t>9/11/2023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l"/>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7021978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hristine.bell11@yahoo.com" TargetMode="External"/><Relationship Id="rId2" Type="http://schemas.openxmlformats.org/officeDocument/2006/relationships/hyperlink" Target="mailto:charnaaversaecec@outlook.com" TargetMode="Externa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hyperlink" Target="https://dictionary.apa.org/resilie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Jigsaw puzzles in plastic figures">
            <a:extLst>
              <a:ext uri="{FF2B5EF4-FFF2-40B4-BE49-F238E27FC236}">
                <a16:creationId xmlns:a16="http://schemas.microsoft.com/office/drawing/2014/main" id="{88C30A35-5CC4-7E07-595B-AECECBC3583C}"/>
              </a:ext>
            </a:extLst>
          </p:cNvPr>
          <p:cNvPicPr>
            <a:picLocks noChangeAspect="1"/>
          </p:cNvPicPr>
          <p:nvPr/>
        </p:nvPicPr>
        <p:blipFill rotWithShape="1">
          <a:blip r:embed="rId2"/>
          <a:srcRect l="9091" t="13391" b="12766"/>
          <a:stretch/>
        </p:blipFill>
        <p:spPr>
          <a:xfrm>
            <a:off x="1" y="10"/>
            <a:ext cx="12191999" cy="6857990"/>
          </a:xfrm>
          <a:prstGeom prst="rect">
            <a:avLst/>
          </a:prstGeom>
        </p:spPr>
      </p:pic>
      <p:sp>
        <p:nvSpPr>
          <p:cNvPr id="6" name="Isosceles Triangle 8">
            <a:extLst>
              <a:ext uri="{FF2B5EF4-FFF2-40B4-BE49-F238E27FC236}">
                <a16:creationId xmlns:a16="http://schemas.microsoft.com/office/drawing/2014/main" id="{3559A5F2-8BE0-4998-A1E4-1B145465A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Parallelogram 10">
            <a:extLst>
              <a:ext uri="{FF2B5EF4-FFF2-40B4-BE49-F238E27FC236}">
                <a16:creationId xmlns:a16="http://schemas.microsoft.com/office/drawing/2014/main" id="{3A6596D4-D53C-424F-9F16-CC8686C07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81BB890B-70D4-42FE-A599-6AEF1A42D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842D646-B58C-43C8-8152-01BC782B72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9772CABD-4211-42AA-B349-D4002E52F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BBD91630-4DBA-4294-8016-FEB5C3B0C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67D1587-504D-41BC-9D48-B61257BFB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B540D1E-D918-AECE-858E-348895D629DC}"/>
              </a:ext>
            </a:extLst>
          </p:cNvPr>
          <p:cNvSpPr>
            <a:spLocks noGrp="1"/>
          </p:cNvSpPr>
          <p:nvPr>
            <p:ph type="ctrTitle"/>
          </p:nvPr>
        </p:nvSpPr>
        <p:spPr>
          <a:xfrm>
            <a:off x="4704200" y="1678665"/>
            <a:ext cx="4569803" cy="2369131"/>
          </a:xfrm>
        </p:spPr>
        <p:txBody>
          <a:bodyPr>
            <a:normAutofit fontScale="90000"/>
          </a:bodyPr>
          <a:lstStyle/>
          <a:p>
            <a:r>
              <a:rPr lang="en-US" dirty="0"/>
              <a:t>Simply Child’s Play: Fostering Resilience Thru Joyful Play</a:t>
            </a:r>
          </a:p>
        </p:txBody>
      </p:sp>
      <p:sp>
        <p:nvSpPr>
          <p:cNvPr id="3" name="Subtitle 2">
            <a:extLst>
              <a:ext uri="{FF2B5EF4-FFF2-40B4-BE49-F238E27FC236}">
                <a16:creationId xmlns:a16="http://schemas.microsoft.com/office/drawing/2014/main" id="{04969BD4-4506-38A5-2C3C-91E36056B7E2}"/>
              </a:ext>
            </a:extLst>
          </p:cNvPr>
          <p:cNvSpPr>
            <a:spLocks noGrp="1"/>
          </p:cNvSpPr>
          <p:nvPr>
            <p:ph type="subTitle" idx="1"/>
          </p:nvPr>
        </p:nvSpPr>
        <p:spPr>
          <a:xfrm>
            <a:off x="4700964" y="4050832"/>
            <a:ext cx="4573037" cy="1096899"/>
          </a:xfrm>
        </p:spPr>
        <p:txBody>
          <a:bodyPr>
            <a:normAutofit/>
          </a:bodyPr>
          <a:lstStyle/>
          <a:p>
            <a:r>
              <a:rPr lang="en-US" dirty="0">
                <a:solidFill>
                  <a:schemeClr val="bg1"/>
                </a:solidFill>
              </a:rPr>
              <a:t>28</a:t>
            </a:r>
            <a:r>
              <a:rPr lang="en-US" baseline="30000" dirty="0">
                <a:solidFill>
                  <a:schemeClr val="bg1"/>
                </a:solidFill>
              </a:rPr>
              <a:t>th</a:t>
            </a:r>
            <a:r>
              <a:rPr lang="en-US" dirty="0">
                <a:solidFill>
                  <a:schemeClr val="bg1"/>
                </a:solidFill>
              </a:rPr>
              <a:t> Annual NHAIMH Conference</a:t>
            </a:r>
          </a:p>
          <a:p>
            <a:r>
              <a:rPr lang="en-US" dirty="0">
                <a:solidFill>
                  <a:schemeClr val="bg1"/>
                </a:solidFill>
              </a:rPr>
              <a:t>September 21</a:t>
            </a:r>
            <a:r>
              <a:rPr lang="en-US" baseline="30000" dirty="0">
                <a:solidFill>
                  <a:schemeClr val="bg1"/>
                </a:solidFill>
              </a:rPr>
              <a:t>st</a:t>
            </a:r>
            <a:r>
              <a:rPr lang="en-US" dirty="0">
                <a:solidFill>
                  <a:schemeClr val="bg1"/>
                </a:solidFill>
              </a:rPr>
              <a:t> &amp; 22</a:t>
            </a:r>
            <a:r>
              <a:rPr lang="en-US" baseline="30000" dirty="0">
                <a:solidFill>
                  <a:schemeClr val="bg1"/>
                </a:solidFill>
              </a:rPr>
              <a:t>nd</a:t>
            </a:r>
            <a:r>
              <a:rPr lang="en-US" dirty="0">
                <a:solidFill>
                  <a:schemeClr val="bg1"/>
                </a:solidFill>
              </a:rPr>
              <a:t>, 2023</a:t>
            </a:r>
          </a:p>
        </p:txBody>
      </p:sp>
      <p:sp>
        <p:nvSpPr>
          <p:cNvPr id="23" name="Rectangle 27">
            <a:extLst>
              <a:ext uri="{FF2B5EF4-FFF2-40B4-BE49-F238E27FC236}">
                <a16:creationId xmlns:a16="http://schemas.microsoft.com/office/drawing/2014/main" id="{8765DD1A-F044-4DE7-8A9B-7C30DC85A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2FE2170D-72D6-48A8-8E9A-BFF3BF03D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01D19436-094D-463D-AFEA-870FDBD0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9A2DE6E0-967C-4C58-8558-EC08F1138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62547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3B220-9DAA-B7D1-79A2-478B58737743}"/>
              </a:ext>
            </a:extLst>
          </p:cNvPr>
          <p:cNvSpPr>
            <a:spLocks noGrp="1"/>
          </p:cNvSpPr>
          <p:nvPr>
            <p:ph type="title"/>
          </p:nvPr>
        </p:nvSpPr>
        <p:spPr/>
        <p:txBody>
          <a:bodyPr/>
          <a:lstStyle/>
          <a:p>
            <a:r>
              <a:rPr lang="en-US" dirty="0">
                <a:latin typeface="Söhne"/>
              </a:rPr>
              <a:t>How to Incorporate Resilience-Building Play</a:t>
            </a:r>
            <a:br>
              <a:rPr lang="en-US" b="0" i="0" dirty="0">
                <a:effectLst/>
                <a:latin typeface="Söhne"/>
              </a:rPr>
            </a:br>
            <a:endParaRPr lang="en-US" dirty="0"/>
          </a:p>
        </p:txBody>
      </p:sp>
      <p:sp>
        <p:nvSpPr>
          <p:cNvPr id="3" name="Content Placeholder 2">
            <a:extLst>
              <a:ext uri="{FF2B5EF4-FFF2-40B4-BE49-F238E27FC236}">
                <a16:creationId xmlns:a16="http://schemas.microsoft.com/office/drawing/2014/main" id="{E5E110BB-9496-A198-1B1B-734B01BEF5FE}"/>
              </a:ext>
            </a:extLst>
          </p:cNvPr>
          <p:cNvSpPr>
            <a:spLocks noGrp="1"/>
          </p:cNvSpPr>
          <p:nvPr>
            <p:ph sz="half" idx="1"/>
          </p:nvPr>
        </p:nvSpPr>
        <p:spPr/>
        <p:txBody>
          <a:bodyPr>
            <a:normAutofit lnSpcReduction="10000"/>
          </a:bodyPr>
          <a:lstStyle/>
          <a:p>
            <a:pPr algn="l">
              <a:buFont typeface="Arial" panose="020B0604020202020204" pitchFamily="34" charset="0"/>
              <a:buChar char="•"/>
            </a:pPr>
            <a:r>
              <a:rPr lang="en-US" b="0" i="0" dirty="0">
                <a:effectLst/>
                <a:latin typeface="Söhne"/>
              </a:rPr>
              <a:t>Create a safe, supportive environment where children can explore and learn.</a:t>
            </a:r>
          </a:p>
          <a:p>
            <a:pPr algn="l">
              <a:buFont typeface="Wingdings" panose="05000000000000000000" pitchFamily="2" charset="2"/>
              <a:buChar char="§"/>
            </a:pPr>
            <a:r>
              <a:rPr lang="en-US" b="0" i="0" dirty="0">
                <a:effectLst/>
                <a:latin typeface="Söhne"/>
              </a:rPr>
              <a:t>Create a play-rich environment: Offer a variety of developmentally appropriate and engaging materials.</a:t>
            </a:r>
          </a:p>
          <a:p>
            <a:pPr algn="l">
              <a:buFont typeface="Arial" panose="020B0604020202020204" pitchFamily="34" charset="0"/>
              <a:buChar char="•"/>
            </a:pPr>
            <a:r>
              <a:rPr lang="en-US" b="0" i="0" dirty="0">
                <a:effectLst/>
                <a:latin typeface="Söhne"/>
              </a:rPr>
              <a:t>Encourage unstructured playtime: Allow children to explore and make choices.</a:t>
            </a:r>
          </a:p>
          <a:p>
            <a:pPr algn="l">
              <a:buFont typeface="Arial" panose="020B0604020202020204" pitchFamily="34" charset="0"/>
              <a:buChar char="•"/>
            </a:pPr>
            <a:r>
              <a:rPr lang="en-US" b="0" i="0" dirty="0">
                <a:effectLst/>
                <a:latin typeface="Söhne"/>
              </a:rPr>
              <a:t>Facilitate cooperative play: Promote sharing and teamwork.</a:t>
            </a:r>
          </a:p>
          <a:p>
            <a:pPr algn="l">
              <a:buFont typeface="Arial" panose="020B0604020202020204" pitchFamily="34" charset="0"/>
              <a:buChar char="•"/>
            </a:pPr>
            <a:r>
              <a:rPr lang="en-US" b="0" i="0" dirty="0">
                <a:effectLst/>
                <a:latin typeface="Söhne"/>
              </a:rPr>
              <a:t>Provide opportunities for outdoor play: Let children take calculated risks.</a:t>
            </a:r>
          </a:p>
          <a:p>
            <a:endParaRPr lang="en-US" dirty="0"/>
          </a:p>
        </p:txBody>
      </p:sp>
      <p:sp>
        <p:nvSpPr>
          <p:cNvPr id="4" name="Content Placeholder 3">
            <a:extLst>
              <a:ext uri="{FF2B5EF4-FFF2-40B4-BE49-F238E27FC236}">
                <a16:creationId xmlns:a16="http://schemas.microsoft.com/office/drawing/2014/main" id="{FEBE131E-200B-3112-202B-66F81A88CE5D}"/>
              </a:ext>
            </a:extLst>
          </p:cNvPr>
          <p:cNvSpPr>
            <a:spLocks noGrp="1"/>
          </p:cNvSpPr>
          <p:nvPr>
            <p:ph sz="half" idx="2"/>
          </p:nvPr>
        </p:nvSpPr>
        <p:spPr/>
        <p:txBody>
          <a:bodyPr>
            <a:normAutofit lnSpcReduction="10000"/>
          </a:bodyPr>
          <a:lstStyle/>
          <a:p>
            <a:pPr marL="0" indent="0">
              <a:buNone/>
            </a:pPr>
            <a:r>
              <a:rPr lang="en-US" dirty="0"/>
              <a:t>Tips for Families:</a:t>
            </a:r>
          </a:p>
          <a:p>
            <a:pPr algn="l">
              <a:buFont typeface="Wingdings" panose="05000000000000000000" pitchFamily="2" charset="2"/>
              <a:buChar char="§"/>
            </a:pPr>
            <a:r>
              <a:rPr lang="en-US" b="0" i="0" dirty="0">
                <a:effectLst/>
                <a:latin typeface="Söhne"/>
              </a:rPr>
              <a:t>Play alongside your child: Be present and engage in their play.</a:t>
            </a:r>
          </a:p>
          <a:p>
            <a:pPr algn="l">
              <a:buFont typeface="Wingdings" panose="05000000000000000000" pitchFamily="2" charset="2"/>
              <a:buChar char="§"/>
            </a:pPr>
            <a:r>
              <a:rPr lang="en-US" b="0" i="0" dirty="0">
                <a:effectLst/>
                <a:latin typeface="Söhne"/>
              </a:rPr>
              <a:t>Foster independence: Allow children to make decisions and solve problems.</a:t>
            </a:r>
          </a:p>
          <a:p>
            <a:pPr>
              <a:buFont typeface="Wingdings" panose="05000000000000000000" pitchFamily="2" charset="2"/>
              <a:buChar char="§"/>
            </a:pPr>
            <a:r>
              <a:rPr lang="en-US" b="0" i="0" dirty="0">
                <a:effectLst/>
                <a:latin typeface="Söhne"/>
              </a:rPr>
              <a:t>Create a supportive environment: Encourage open communication.</a:t>
            </a:r>
          </a:p>
          <a:p>
            <a:pPr algn="l">
              <a:buFont typeface="Wingdings" panose="05000000000000000000" pitchFamily="2" charset="2"/>
              <a:buChar char="§"/>
            </a:pPr>
            <a:r>
              <a:rPr lang="en-US" b="0" i="0" dirty="0">
                <a:effectLst/>
                <a:latin typeface="Söhne"/>
              </a:rPr>
              <a:t>Balance structure and free play: Offer a mix of guided and unstructured activities.</a:t>
            </a:r>
          </a:p>
          <a:p>
            <a:pPr algn="l">
              <a:buFont typeface="Wingdings" panose="05000000000000000000" pitchFamily="2" charset="2"/>
              <a:buChar char="§"/>
            </a:pPr>
            <a:r>
              <a:rPr lang="en-US" b="0" i="0" dirty="0">
                <a:effectLst/>
                <a:latin typeface="Söhne"/>
              </a:rPr>
              <a:t>Be a role model: Demonstrate resilience in your own life.</a:t>
            </a:r>
          </a:p>
          <a:p>
            <a:pPr marL="0" indent="0">
              <a:buNone/>
            </a:pPr>
            <a:endParaRPr lang="en-US" dirty="0"/>
          </a:p>
        </p:txBody>
      </p:sp>
    </p:spTree>
    <p:extLst>
      <p:ext uri="{BB962C8B-B14F-4D97-AF65-F5344CB8AC3E}">
        <p14:creationId xmlns:p14="http://schemas.microsoft.com/office/powerpoint/2010/main" val="980788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5804-E9BE-4FEC-19B8-7B6C767A3834}"/>
              </a:ext>
            </a:extLst>
          </p:cNvPr>
          <p:cNvSpPr>
            <a:spLocks noGrp="1"/>
          </p:cNvSpPr>
          <p:nvPr>
            <p:ph type="title"/>
          </p:nvPr>
        </p:nvSpPr>
        <p:spPr/>
        <p:txBody>
          <a:bodyPr/>
          <a:lstStyle/>
          <a:p>
            <a:r>
              <a:rPr lang="en-US" dirty="0"/>
              <a:t>Some types of play and their resilience benefits!</a:t>
            </a:r>
          </a:p>
        </p:txBody>
      </p:sp>
      <p:sp>
        <p:nvSpPr>
          <p:cNvPr id="3" name="Content Placeholder 2">
            <a:extLst>
              <a:ext uri="{FF2B5EF4-FFF2-40B4-BE49-F238E27FC236}">
                <a16:creationId xmlns:a16="http://schemas.microsoft.com/office/drawing/2014/main" id="{7BC4C379-0555-E68B-03CC-04A989E6C17C}"/>
              </a:ext>
            </a:extLst>
          </p:cNvPr>
          <p:cNvSpPr>
            <a:spLocks noGrp="1"/>
          </p:cNvSpPr>
          <p:nvPr>
            <p:ph sz="half" idx="1"/>
          </p:nvPr>
        </p:nvSpPr>
        <p:spPr/>
        <p:txBody>
          <a:bodyPr/>
          <a:lstStyle/>
          <a:p>
            <a:r>
              <a:rPr lang="en-US" b="0" i="0" dirty="0">
                <a:effectLst/>
                <a:latin typeface="Söhne"/>
              </a:rPr>
              <a:t>Physical Play: Builds physical strength and coordination.</a:t>
            </a:r>
          </a:p>
          <a:p>
            <a:r>
              <a:rPr lang="en-US" b="0" i="0" dirty="0">
                <a:effectLst/>
                <a:latin typeface="Söhne"/>
              </a:rPr>
              <a:t>Imaginative Play: Encourages creativity and problem-solving.</a:t>
            </a:r>
          </a:p>
          <a:p>
            <a:r>
              <a:rPr lang="en-US" b="0" i="0" dirty="0">
                <a:effectLst/>
                <a:latin typeface="Söhne"/>
              </a:rPr>
              <a:t>Social Play: Fosters cooperation and communication skills.</a:t>
            </a:r>
          </a:p>
          <a:p>
            <a:r>
              <a:rPr lang="en-US" b="0" i="0" dirty="0">
                <a:effectLst/>
                <a:latin typeface="Söhne"/>
              </a:rPr>
              <a:t>Outdoor Play: Promotes risk-taking and self-confidence.</a:t>
            </a:r>
          </a:p>
          <a:p>
            <a:r>
              <a:rPr lang="en-US" b="0" i="0" dirty="0">
                <a:effectLst/>
                <a:latin typeface="Söhne"/>
              </a:rPr>
              <a:t>Constructive Play: Enhances planning and organization skills.</a:t>
            </a:r>
            <a:endParaRPr lang="en-US" dirty="0"/>
          </a:p>
        </p:txBody>
      </p:sp>
      <p:sp>
        <p:nvSpPr>
          <p:cNvPr id="4" name="Content Placeholder 3">
            <a:extLst>
              <a:ext uri="{FF2B5EF4-FFF2-40B4-BE49-F238E27FC236}">
                <a16:creationId xmlns:a16="http://schemas.microsoft.com/office/drawing/2014/main" id="{75515B8E-1C85-444A-F777-AAECAA2696FA}"/>
              </a:ext>
            </a:extLst>
          </p:cNvPr>
          <p:cNvSpPr>
            <a:spLocks noGrp="1"/>
          </p:cNvSpPr>
          <p:nvPr>
            <p:ph sz="half" idx="2"/>
          </p:nvPr>
        </p:nvSpPr>
        <p:spPr/>
        <p:txBody>
          <a:bodyPr/>
          <a:lstStyle/>
          <a:p>
            <a:r>
              <a:rPr lang="en-US" dirty="0"/>
              <a:t>Note: Add picture of children at play</a:t>
            </a:r>
          </a:p>
        </p:txBody>
      </p:sp>
    </p:spTree>
    <p:extLst>
      <p:ext uri="{BB962C8B-B14F-4D97-AF65-F5344CB8AC3E}">
        <p14:creationId xmlns:p14="http://schemas.microsoft.com/office/powerpoint/2010/main" val="2571560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7FCE-264C-77AF-4B13-76CEAEF56F07}"/>
              </a:ext>
            </a:extLst>
          </p:cNvPr>
          <p:cNvSpPr>
            <a:spLocks noGrp="1"/>
          </p:cNvSpPr>
          <p:nvPr>
            <p:ph type="title"/>
          </p:nvPr>
        </p:nvSpPr>
        <p:spPr/>
        <p:txBody>
          <a:bodyPr/>
          <a:lstStyle/>
          <a:p>
            <a:r>
              <a:rPr lang="en-US" dirty="0"/>
              <a:t>Concrete Example: </a:t>
            </a:r>
            <a:br>
              <a:rPr lang="en-US" dirty="0"/>
            </a:br>
            <a:r>
              <a:rPr lang="en-US" dirty="0"/>
              <a:t>Sensory Play</a:t>
            </a:r>
          </a:p>
        </p:txBody>
      </p:sp>
      <p:sp>
        <p:nvSpPr>
          <p:cNvPr id="3" name="Content Placeholder 2">
            <a:extLst>
              <a:ext uri="{FF2B5EF4-FFF2-40B4-BE49-F238E27FC236}">
                <a16:creationId xmlns:a16="http://schemas.microsoft.com/office/drawing/2014/main" id="{ADC0DCDB-BAB6-B89A-6BE9-D87C8182504D}"/>
              </a:ext>
            </a:extLst>
          </p:cNvPr>
          <p:cNvSpPr>
            <a:spLocks noGrp="1"/>
          </p:cNvSpPr>
          <p:nvPr>
            <p:ph idx="1"/>
          </p:nvPr>
        </p:nvSpPr>
        <p:spPr/>
        <p:txBody>
          <a:bodyPr/>
          <a:lstStyle/>
          <a:p>
            <a:pPr marL="0" indent="0">
              <a:buNone/>
            </a:pPr>
            <a:r>
              <a:rPr lang="en-US" dirty="0"/>
              <a:t>Sensory Play Supports the Development of:</a:t>
            </a:r>
          </a:p>
          <a:p>
            <a:pPr>
              <a:buFont typeface="Wingdings" panose="05000000000000000000" pitchFamily="2" charset="2"/>
              <a:buChar char="ü"/>
            </a:pPr>
            <a:r>
              <a:rPr lang="en-US" dirty="0"/>
              <a:t>Emotional Regulation</a:t>
            </a:r>
          </a:p>
          <a:p>
            <a:pPr>
              <a:buFont typeface="Wingdings" panose="05000000000000000000" pitchFamily="2" charset="2"/>
              <a:buChar char="ü"/>
            </a:pPr>
            <a:r>
              <a:rPr lang="en-US" dirty="0"/>
              <a:t>Problem-Solving Skills</a:t>
            </a:r>
          </a:p>
          <a:p>
            <a:pPr>
              <a:buFont typeface="Wingdings" panose="05000000000000000000" pitchFamily="2" charset="2"/>
              <a:buChar char="ü"/>
            </a:pPr>
            <a:r>
              <a:rPr lang="en-US" dirty="0"/>
              <a:t>Resilience to Stress</a:t>
            </a:r>
          </a:p>
          <a:p>
            <a:pPr>
              <a:buFont typeface="Wingdings" panose="05000000000000000000" pitchFamily="2" charset="2"/>
              <a:buChar char="ü"/>
            </a:pPr>
            <a:r>
              <a:rPr lang="en-US" dirty="0"/>
              <a:t>Focus/Concentration</a:t>
            </a:r>
          </a:p>
          <a:p>
            <a:pPr>
              <a:buFont typeface="Wingdings" panose="05000000000000000000" pitchFamily="2" charset="2"/>
              <a:buChar char="ü"/>
            </a:pPr>
            <a:r>
              <a:rPr lang="en-US" dirty="0"/>
              <a:t>Communication</a:t>
            </a:r>
          </a:p>
          <a:p>
            <a:pPr>
              <a:buFont typeface="Wingdings" panose="05000000000000000000" pitchFamily="2" charset="2"/>
              <a:buChar char="ü"/>
            </a:pPr>
            <a:r>
              <a:rPr lang="en-US" dirty="0"/>
              <a:t>Social Skills</a:t>
            </a:r>
          </a:p>
          <a:p>
            <a:pPr>
              <a:buFont typeface="Wingdings" panose="05000000000000000000" pitchFamily="2" charset="2"/>
              <a:buChar char="ü"/>
            </a:pPr>
            <a:r>
              <a:rPr lang="en-US" dirty="0"/>
              <a:t>Adaptability</a:t>
            </a:r>
          </a:p>
          <a:p>
            <a:pPr>
              <a:buFont typeface="Wingdings" panose="05000000000000000000" pitchFamily="2" charset="2"/>
              <a:buChar char="ü"/>
            </a:pPr>
            <a:r>
              <a:rPr lang="en-US" dirty="0"/>
              <a:t>Self-Esteem/Confidence</a:t>
            </a:r>
          </a:p>
          <a:p>
            <a:pPr>
              <a:buFont typeface="Wingdings" panose="05000000000000000000" pitchFamily="2" charset="2"/>
              <a:buChar char="ü"/>
            </a:pPr>
            <a:r>
              <a:rPr lang="en-US" dirty="0"/>
              <a:t>Sensory Processing Skills</a:t>
            </a:r>
          </a:p>
          <a:p>
            <a:pPr>
              <a:buFont typeface="Wingdings" panose="05000000000000000000" pitchFamily="2" charset="2"/>
              <a:buChar char="ü"/>
            </a:pPr>
            <a:r>
              <a:rPr lang="en-US" dirty="0"/>
              <a:t>Tolerance to Uncertainty</a:t>
            </a:r>
          </a:p>
          <a:p>
            <a:pPr>
              <a:buFont typeface="Wingdings" panose="05000000000000000000" pitchFamily="2" charset="2"/>
              <a:buChar char="ü"/>
            </a:pPr>
            <a:endParaRPr lang="en-US" dirty="0"/>
          </a:p>
          <a:p>
            <a:pPr marL="0" indent="0">
              <a:buNone/>
            </a:pPr>
            <a:endParaRPr lang="en-US" dirty="0"/>
          </a:p>
        </p:txBody>
      </p:sp>
      <p:sp>
        <p:nvSpPr>
          <p:cNvPr id="4" name="Text Placeholder 3">
            <a:extLst>
              <a:ext uri="{FF2B5EF4-FFF2-40B4-BE49-F238E27FC236}">
                <a16:creationId xmlns:a16="http://schemas.microsoft.com/office/drawing/2014/main" id="{F24C27B1-9937-BF35-C556-D1E3832BC644}"/>
              </a:ext>
            </a:extLst>
          </p:cNvPr>
          <p:cNvSpPr>
            <a:spLocks noGrp="1"/>
          </p:cNvSpPr>
          <p:nvPr>
            <p:ph type="body" sz="half" idx="2"/>
          </p:nvPr>
        </p:nvSpPr>
        <p:spPr/>
        <p:txBody>
          <a:bodyPr>
            <a:normAutofit/>
          </a:bodyPr>
          <a:lstStyle/>
          <a:p>
            <a:r>
              <a:rPr lang="en-US" sz="1800" b="0" i="0" dirty="0">
                <a:effectLst/>
                <a:latin typeface="Söhne"/>
              </a:rPr>
              <a:t>Sensory play can be effective in building resilience in young children. Sensory play involves activities that stimulate one or more of the five senses: sight, sound, touch, taste, and smell. These activities encourage children to explore and interact with their environment.</a:t>
            </a:r>
            <a:endParaRPr lang="en-US" sz="1800" dirty="0"/>
          </a:p>
        </p:txBody>
      </p:sp>
    </p:spTree>
    <p:extLst>
      <p:ext uri="{BB962C8B-B14F-4D97-AF65-F5344CB8AC3E}">
        <p14:creationId xmlns:p14="http://schemas.microsoft.com/office/powerpoint/2010/main" val="289827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BC47-AF24-3A8E-5CC6-D90A32635F19}"/>
              </a:ext>
            </a:extLst>
          </p:cNvPr>
          <p:cNvSpPr>
            <a:spLocks noGrp="1"/>
          </p:cNvSpPr>
          <p:nvPr>
            <p:ph type="title"/>
          </p:nvPr>
        </p:nvSpPr>
        <p:spPr/>
        <p:txBody>
          <a:bodyPr/>
          <a:lstStyle/>
          <a:p>
            <a:r>
              <a:rPr lang="en-US" dirty="0"/>
              <a:t>Loose Parts Play</a:t>
            </a:r>
          </a:p>
        </p:txBody>
      </p:sp>
      <p:sp>
        <p:nvSpPr>
          <p:cNvPr id="3" name="Content Placeholder 2">
            <a:extLst>
              <a:ext uri="{FF2B5EF4-FFF2-40B4-BE49-F238E27FC236}">
                <a16:creationId xmlns:a16="http://schemas.microsoft.com/office/drawing/2014/main" id="{1446FBB9-F4D5-B210-734F-0F1BD202279D}"/>
              </a:ext>
            </a:extLst>
          </p:cNvPr>
          <p:cNvSpPr>
            <a:spLocks noGrp="1"/>
          </p:cNvSpPr>
          <p:nvPr>
            <p:ph idx="1"/>
          </p:nvPr>
        </p:nvSpPr>
        <p:spPr/>
        <p:txBody>
          <a:bodyPr/>
          <a:lstStyle/>
          <a:p>
            <a:pPr marL="0" indent="0">
              <a:buNone/>
            </a:pPr>
            <a:r>
              <a:rPr lang="en-US" sz="4400" dirty="0"/>
              <a:t>How might engaging in loose parts play contribute to the development of resilience in young children?</a:t>
            </a:r>
            <a:endParaRPr lang="en-US" dirty="0"/>
          </a:p>
        </p:txBody>
      </p:sp>
      <p:sp>
        <p:nvSpPr>
          <p:cNvPr id="4" name="Text Placeholder 3">
            <a:extLst>
              <a:ext uri="{FF2B5EF4-FFF2-40B4-BE49-F238E27FC236}">
                <a16:creationId xmlns:a16="http://schemas.microsoft.com/office/drawing/2014/main" id="{2597B26D-825B-213E-6503-6BEDFBA837CF}"/>
              </a:ext>
            </a:extLst>
          </p:cNvPr>
          <p:cNvSpPr>
            <a:spLocks noGrp="1"/>
          </p:cNvSpPr>
          <p:nvPr>
            <p:ph type="body" sz="half" idx="2"/>
          </p:nvPr>
        </p:nvSpPr>
        <p:spPr/>
        <p:txBody>
          <a:bodyPr/>
          <a:lstStyle/>
          <a:p>
            <a:r>
              <a:rPr lang="en-US" b="0" i="0" dirty="0">
                <a:effectLst/>
                <a:latin typeface="Söhne"/>
              </a:rPr>
              <a:t>Loose parts play involves open-ended materials and objects that children can manipulate, combine, and explore in creative ways. These loose parts can be anything from sticks and stones to cardboard boxes and fabric scraps. Engaging in loose parts play contributes to the development of resilience in young children in several ways:</a:t>
            </a:r>
            <a:endParaRPr lang="en-US" dirty="0"/>
          </a:p>
        </p:txBody>
      </p:sp>
    </p:spTree>
    <p:extLst>
      <p:ext uri="{BB962C8B-B14F-4D97-AF65-F5344CB8AC3E}">
        <p14:creationId xmlns:p14="http://schemas.microsoft.com/office/powerpoint/2010/main" val="286654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2A840-B332-ACF7-D299-19EE4F684760}"/>
              </a:ext>
            </a:extLst>
          </p:cNvPr>
          <p:cNvSpPr>
            <a:spLocks noGrp="1"/>
          </p:cNvSpPr>
          <p:nvPr>
            <p:ph type="title"/>
          </p:nvPr>
        </p:nvSpPr>
        <p:spPr/>
        <p:txBody>
          <a:bodyPr/>
          <a:lstStyle/>
          <a:p>
            <a:pPr algn="ctr"/>
            <a:r>
              <a:rPr lang="en-US" dirty="0"/>
              <a:t>Let’s Play!</a:t>
            </a:r>
          </a:p>
        </p:txBody>
      </p:sp>
      <p:sp>
        <p:nvSpPr>
          <p:cNvPr id="3" name="Content Placeholder 2">
            <a:extLst>
              <a:ext uri="{FF2B5EF4-FFF2-40B4-BE49-F238E27FC236}">
                <a16:creationId xmlns:a16="http://schemas.microsoft.com/office/drawing/2014/main" id="{C824AF6C-467F-E937-DBEF-FC059D86F8FD}"/>
              </a:ext>
            </a:extLst>
          </p:cNvPr>
          <p:cNvSpPr>
            <a:spLocks noGrp="1"/>
          </p:cNvSpPr>
          <p:nvPr>
            <p:ph idx="1"/>
          </p:nvPr>
        </p:nvSpPr>
        <p:spPr/>
        <p:txBody>
          <a:bodyPr/>
          <a:lstStyle/>
          <a:p>
            <a:r>
              <a:rPr lang="en-US" dirty="0"/>
              <a:t>Engage with the play invitations and materials.</a:t>
            </a:r>
          </a:p>
          <a:p>
            <a:r>
              <a:rPr lang="en-US" dirty="0"/>
              <a:t>As a small group discuss how this play experience might support the building of resilience in young children. Have a scribe record your thoughts.</a:t>
            </a:r>
          </a:p>
          <a:p>
            <a:r>
              <a:rPr lang="en-US" dirty="0"/>
              <a:t>Generate ideas for how a low resourced program or family might be able to create a similar experience using materials readily available.</a:t>
            </a:r>
          </a:p>
          <a:p>
            <a:r>
              <a:rPr lang="en-US" dirty="0"/>
              <a:t>Choose a group member to report out.</a:t>
            </a:r>
          </a:p>
          <a:p>
            <a:pPr marL="0" indent="0" algn="ctr">
              <a:buNone/>
            </a:pPr>
            <a:r>
              <a:rPr lang="en-US" sz="3600" dirty="0"/>
              <a:t>Share back!</a:t>
            </a:r>
          </a:p>
          <a:p>
            <a:endParaRPr lang="en-US" dirty="0"/>
          </a:p>
          <a:p>
            <a:endParaRPr lang="en-US" dirty="0"/>
          </a:p>
          <a:p>
            <a:endParaRPr lang="en-US" dirty="0"/>
          </a:p>
        </p:txBody>
      </p:sp>
    </p:spTree>
    <p:extLst>
      <p:ext uri="{BB962C8B-B14F-4D97-AF65-F5344CB8AC3E}">
        <p14:creationId xmlns:p14="http://schemas.microsoft.com/office/powerpoint/2010/main" val="136476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F2E9-4307-667F-577B-750201E782D4}"/>
              </a:ext>
            </a:extLst>
          </p:cNvPr>
          <p:cNvSpPr>
            <a:spLocks noGrp="1"/>
          </p:cNvSpPr>
          <p:nvPr>
            <p:ph type="title"/>
          </p:nvPr>
        </p:nvSpPr>
        <p:spPr/>
        <p:txBody>
          <a:bodyPr/>
          <a:lstStyle/>
          <a:p>
            <a:r>
              <a:rPr lang="en-US" dirty="0"/>
              <a:t>Wrap Up Comments and Questions</a:t>
            </a:r>
          </a:p>
        </p:txBody>
      </p:sp>
      <p:sp>
        <p:nvSpPr>
          <p:cNvPr id="3" name="Text Placeholder 2">
            <a:extLst>
              <a:ext uri="{FF2B5EF4-FFF2-40B4-BE49-F238E27FC236}">
                <a16:creationId xmlns:a16="http://schemas.microsoft.com/office/drawing/2014/main" id="{BE268930-2ABC-7B2A-FF45-F0E3C494ADB8}"/>
              </a:ext>
            </a:extLst>
          </p:cNvPr>
          <p:cNvSpPr>
            <a:spLocks noGrp="1"/>
          </p:cNvSpPr>
          <p:nvPr>
            <p:ph type="body" idx="1"/>
          </p:nvPr>
        </p:nvSpPr>
        <p:spPr/>
        <p:txBody>
          <a:bodyPr/>
          <a:lstStyle/>
          <a:p>
            <a:r>
              <a:rPr lang="en-US" dirty="0">
                <a:hlinkClick r:id="rId2"/>
              </a:rPr>
              <a:t>Contact Us at:</a:t>
            </a:r>
          </a:p>
          <a:p>
            <a:r>
              <a:rPr lang="en-US" dirty="0">
                <a:hlinkClick r:id="rId2"/>
              </a:rPr>
              <a:t>charnaaversaecec@outlook.com</a:t>
            </a:r>
            <a:endParaRPr lang="en-US" dirty="0"/>
          </a:p>
          <a:p>
            <a:r>
              <a:rPr lang="en-US" dirty="0">
                <a:hlinkClick r:id="rId3"/>
              </a:rPr>
              <a:t>Christine.bell11@yahoo.com</a:t>
            </a:r>
            <a:r>
              <a:rPr lang="en-US" dirty="0"/>
              <a:t> </a:t>
            </a:r>
          </a:p>
          <a:p>
            <a:endParaRPr lang="en-US" dirty="0"/>
          </a:p>
          <a:p>
            <a:endParaRPr lang="en-US" dirty="0"/>
          </a:p>
        </p:txBody>
      </p:sp>
    </p:spTree>
    <p:extLst>
      <p:ext uri="{BB962C8B-B14F-4D97-AF65-F5344CB8AC3E}">
        <p14:creationId xmlns:p14="http://schemas.microsoft.com/office/powerpoint/2010/main" val="1058185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71CCE-100B-5D32-BEEE-7905F289891C}"/>
              </a:ext>
            </a:extLst>
          </p:cNvPr>
          <p:cNvSpPr>
            <a:spLocks noGrp="1"/>
          </p:cNvSpPr>
          <p:nvPr>
            <p:ph type="title"/>
          </p:nvPr>
        </p:nvSpPr>
        <p:spPr/>
        <p:txBody>
          <a:bodyPr/>
          <a:lstStyle/>
          <a:p>
            <a:r>
              <a:rPr lang="en-US" dirty="0" err="1"/>
              <a:t>Sources,Resources</a:t>
            </a:r>
            <a:r>
              <a:rPr lang="en-US" dirty="0"/>
              <a:t> and References</a:t>
            </a:r>
          </a:p>
        </p:txBody>
      </p:sp>
      <p:sp>
        <p:nvSpPr>
          <p:cNvPr id="3" name="Content Placeholder 2">
            <a:extLst>
              <a:ext uri="{FF2B5EF4-FFF2-40B4-BE49-F238E27FC236}">
                <a16:creationId xmlns:a16="http://schemas.microsoft.com/office/drawing/2014/main" id="{8BDC0491-B77E-A6DB-1554-CDF7872268B0}"/>
              </a:ext>
            </a:extLst>
          </p:cNvPr>
          <p:cNvSpPr>
            <a:spLocks noGrp="1"/>
          </p:cNvSpPr>
          <p:nvPr>
            <p:ph idx="1"/>
          </p:nvPr>
        </p:nvSpPr>
        <p:spPr/>
        <p:txBody>
          <a:bodyPr>
            <a:normAutofit fontScale="85000" lnSpcReduction="20000"/>
          </a:bodyPr>
          <a:lstStyle/>
          <a:p>
            <a:pPr>
              <a:buFont typeface="Wingdings" panose="05000000000000000000" pitchFamily="2" charset="2"/>
              <a:buChar char="§"/>
            </a:pPr>
            <a:r>
              <a:rPr lang="en-US" b="0" i="0" dirty="0">
                <a:effectLst/>
                <a:latin typeface="Söhne"/>
              </a:rPr>
              <a:t>American Psychological Association. (2021). "Resilience." In APA Dictionary of Psychology. Retrieved from </a:t>
            </a:r>
            <a:r>
              <a:rPr lang="en-US" b="0" i="0" dirty="0">
                <a:effectLst/>
                <a:latin typeface="Söhne"/>
                <a:hlinkClick r:id="rId2"/>
              </a:rPr>
              <a:t>https://dictionary.apa.org/resilience</a:t>
            </a:r>
            <a:endParaRPr lang="en-US" b="0" i="0" dirty="0">
              <a:effectLst/>
              <a:latin typeface="Söhne"/>
            </a:endParaRPr>
          </a:p>
          <a:p>
            <a:pPr>
              <a:buFont typeface="Wingdings" panose="05000000000000000000" pitchFamily="2" charset="2"/>
              <a:buChar char="§"/>
            </a:pPr>
            <a:r>
              <a:rPr lang="en-US" b="0" i="0" dirty="0" err="1">
                <a:effectLst/>
                <a:latin typeface="Söhne"/>
              </a:rPr>
              <a:t>Bodrova</a:t>
            </a:r>
            <a:r>
              <a:rPr lang="en-US" b="0" i="0" dirty="0">
                <a:effectLst/>
                <a:latin typeface="Söhne"/>
              </a:rPr>
              <a:t>, E., &amp; Leong, D. J. (2007). "Tools of the Mind: A Case Study of Implementing the Vygotskian Approach in American Early Childhood and Primary Classrooms." International Journal of Early Childhood, 39(2), 33-43.</a:t>
            </a:r>
          </a:p>
          <a:p>
            <a:pPr>
              <a:buFont typeface="Wingdings" panose="05000000000000000000" pitchFamily="2" charset="2"/>
              <a:buChar char="§"/>
            </a:pPr>
            <a:r>
              <a:rPr lang="en-US" b="0" i="0" dirty="0" err="1">
                <a:effectLst/>
                <a:latin typeface="Söhne"/>
              </a:rPr>
              <a:t>Bonanno</a:t>
            </a:r>
            <a:r>
              <a:rPr lang="en-US" b="0" i="0" dirty="0">
                <a:effectLst/>
                <a:latin typeface="Söhne"/>
              </a:rPr>
              <a:t>, G. A. (2004). "Loss, Trauma, and Human Resilience: Have We Underestimated the Human Capacity to Thrive After Extremely Aversive Events?" American Psychologist, 59(1), 20-28.</a:t>
            </a:r>
          </a:p>
          <a:p>
            <a:pPr>
              <a:buFont typeface="Wingdings" panose="05000000000000000000" pitchFamily="2" charset="2"/>
              <a:buChar char="§"/>
            </a:pPr>
            <a:r>
              <a:rPr lang="en-US" b="0" i="0" dirty="0">
                <a:effectLst/>
                <a:latin typeface="Söhne"/>
              </a:rPr>
              <a:t>Johnson, J. E., Christie, J. F., &amp; </a:t>
            </a:r>
            <a:r>
              <a:rPr lang="en-US" b="0" i="0" dirty="0" err="1">
                <a:effectLst/>
                <a:latin typeface="Söhne"/>
              </a:rPr>
              <a:t>Yawkey</a:t>
            </a:r>
            <a:r>
              <a:rPr lang="en-US" b="0" i="0" dirty="0">
                <a:effectLst/>
                <a:latin typeface="Söhne"/>
              </a:rPr>
              <a:t>, T. D. (1999). "Play and Early Childhood Development." In A. D. Pellegrini (Ed.), The Future of Play Theory (pp. 51-72). State University of New York Press.</a:t>
            </a:r>
          </a:p>
          <a:p>
            <a:pPr>
              <a:buFont typeface="Wingdings" panose="05000000000000000000" pitchFamily="2" charset="2"/>
              <a:buChar char="§"/>
            </a:pPr>
            <a:r>
              <a:rPr lang="en-US" b="0" i="0" dirty="0" err="1">
                <a:effectLst/>
                <a:latin typeface="Söhne"/>
              </a:rPr>
              <a:t>Masten</a:t>
            </a:r>
            <a:r>
              <a:rPr lang="en-US" b="0" i="0" dirty="0">
                <a:effectLst/>
                <a:latin typeface="Söhne"/>
              </a:rPr>
              <a:t>, A. S., Best, K. M., &amp; </a:t>
            </a:r>
            <a:r>
              <a:rPr lang="en-US" b="0" i="0" dirty="0" err="1">
                <a:effectLst/>
                <a:latin typeface="Söhne"/>
              </a:rPr>
              <a:t>Garmezy</a:t>
            </a:r>
            <a:r>
              <a:rPr lang="en-US" b="0" i="0" dirty="0">
                <a:effectLst/>
                <a:latin typeface="Söhne"/>
              </a:rPr>
              <a:t>, N. (1990). "Resilience and Development: Contributions from the Study of Children Who Overcome Adversity." Development and Psychopathology, 2(4), 425-444.</a:t>
            </a:r>
          </a:p>
          <a:p>
            <a:pPr>
              <a:buFont typeface="Wingdings" panose="05000000000000000000" pitchFamily="2" charset="2"/>
              <a:buChar char="§"/>
            </a:pPr>
            <a:r>
              <a:rPr lang="en-US" b="0" i="0" dirty="0">
                <a:effectLst/>
                <a:latin typeface="Söhne"/>
              </a:rPr>
              <a:t>Pellegrini, A. D., &amp; Smith, P. K. (1998). "Physical Activity Play: The Nature and Function of a Neglected Aspect of Play." Child Development, 69(3), 577-598.</a:t>
            </a:r>
          </a:p>
          <a:p>
            <a:pPr>
              <a:buFont typeface="Wingdings" panose="05000000000000000000" pitchFamily="2" charset="2"/>
              <a:buChar char="§"/>
            </a:pPr>
            <a:r>
              <a:rPr lang="en-US" b="0" i="0" dirty="0">
                <a:effectLst/>
                <a:latin typeface="Söhne"/>
              </a:rPr>
              <a:t>Stone, M. R. (1998). "Loose Parts: A Way of Promoting Constructive Play." Scholastic Early Childhood Today, 12(3), 24-29.</a:t>
            </a:r>
          </a:p>
          <a:p>
            <a:pPr marL="0" indent="0">
              <a:buNone/>
            </a:pPr>
            <a:endParaRPr lang="en-US" b="0" i="0" dirty="0">
              <a:effectLst/>
              <a:latin typeface="Söhne"/>
            </a:endParaRPr>
          </a:p>
          <a:p>
            <a:endParaRPr lang="en-US" dirty="0"/>
          </a:p>
        </p:txBody>
      </p:sp>
    </p:spTree>
    <p:extLst>
      <p:ext uri="{BB962C8B-B14F-4D97-AF65-F5344CB8AC3E}">
        <p14:creationId xmlns:p14="http://schemas.microsoft.com/office/powerpoint/2010/main" val="91777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1"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3" name="Straight Connector 22">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 Placeholder 2">
            <a:extLst>
              <a:ext uri="{FF2B5EF4-FFF2-40B4-BE49-F238E27FC236}">
                <a16:creationId xmlns:a16="http://schemas.microsoft.com/office/drawing/2014/main" id="{F2F2FF08-132F-3270-E159-AFC647322FF2}"/>
              </a:ext>
            </a:extLst>
          </p:cNvPr>
          <p:cNvSpPr>
            <a:spLocks noGrp="1"/>
          </p:cNvSpPr>
          <p:nvPr>
            <p:ph type="body" idx="1"/>
          </p:nvPr>
        </p:nvSpPr>
        <p:spPr>
          <a:xfrm>
            <a:off x="1507067" y="4050833"/>
            <a:ext cx="7766936" cy="1096899"/>
          </a:xfrm>
        </p:spPr>
        <p:txBody>
          <a:bodyPr vert="horz" lIns="91440" tIns="45720" rIns="91440" bIns="45720" rtlCol="0" anchor="t">
            <a:normAutofit lnSpcReduction="10000"/>
          </a:bodyPr>
          <a:lstStyle/>
          <a:p>
            <a:pPr algn="r"/>
            <a:r>
              <a:rPr lang="en-US" sz="1800" dirty="0">
                <a:solidFill>
                  <a:schemeClr val="tx1"/>
                </a:solidFill>
              </a:rPr>
              <a:t>Presenters:</a:t>
            </a:r>
          </a:p>
          <a:p>
            <a:pPr algn="r"/>
            <a:r>
              <a:rPr lang="en-US" sz="1800" dirty="0">
                <a:solidFill>
                  <a:schemeClr val="tx1"/>
                </a:solidFill>
              </a:rPr>
              <a:t>Christine Bell &amp; Charna Aversa</a:t>
            </a:r>
          </a:p>
          <a:p>
            <a:pPr algn="r"/>
            <a:r>
              <a:rPr lang="en-US" sz="1800" dirty="0">
                <a:solidFill>
                  <a:schemeClr val="tx1"/>
                </a:solidFill>
              </a:rPr>
              <a:t>Who is in the room?</a:t>
            </a:r>
          </a:p>
        </p:txBody>
      </p:sp>
      <p:sp>
        <p:nvSpPr>
          <p:cNvPr id="2" name="Title 1">
            <a:extLst>
              <a:ext uri="{FF2B5EF4-FFF2-40B4-BE49-F238E27FC236}">
                <a16:creationId xmlns:a16="http://schemas.microsoft.com/office/drawing/2014/main" id="{C81CE9AD-A9B5-3C7F-C5BE-5B73E7B842E9}"/>
              </a:ext>
            </a:extLst>
          </p:cNvPr>
          <p:cNvSpPr>
            <a:spLocks noGrp="1"/>
          </p:cNvSpPr>
          <p:nvPr>
            <p:ph type="title"/>
          </p:nvPr>
        </p:nvSpPr>
        <p:spPr>
          <a:xfrm>
            <a:off x="1507067" y="2404534"/>
            <a:ext cx="7766936" cy="1646302"/>
          </a:xfrm>
        </p:spPr>
        <p:txBody>
          <a:bodyPr vert="horz" lIns="91440" tIns="45720" rIns="91440" bIns="45720" rtlCol="0" anchor="b">
            <a:normAutofit/>
          </a:bodyPr>
          <a:lstStyle/>
          <a:p>
            <a:pPr algn="r">
              <a:lnSpc>
                <a:spcPct val="90000"/>
              </a:lnSpc>
            </a:pPr>
            <a:r>
              <a:rPr lang="en-US" sz="5400"/>
              <a:t>Welcome &amp; Introductions</a:t>
            </a:r>
          </a:p>
        </p:txBody>
      </p:sp>
    </p:spTree>
    <p:extLst>
      <p:ext uri="{BB962C8B-B14F-4D97-AF65-F5344CB8AC3E}">
        <p14:creationId xmlns:p14="http://schemas.microsoft.com/office/powerpoint/2010/main" val="369000302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2" name="Straight Connector 3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51" name="Rectangle 50">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52">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Freeform: Shape 54">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57" name="Straight Connector 56">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59" name="Straight Connector 58">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3" name="Text Placeholder 2">
            <a:extLst>
              <a:ext uri="{FF2B5EF4-FFF2-40B4-BE49-F238E27FC236}">
                <a16:creationId xmlns:a16="http://schemas.microsoft.com/office/drawing/2014/main" id="{DFA71FA8-756D-FE9F-39F3-D92862EEFF67}"/>
              </a:ext>
            </a:extLst>
          </p:cNvPr>
          <p:cNvSpPr>
            <a:spLocks noGrp="1"/>
          </p:cNvSpPr>
          <p:nvPr>
            <p:ph type="body" idx="1"/>
          </p:nvPr>
        </p:nvSpPr>
        <p:spPr>
          <a:xfrm>
            <a:off x="7534654" y="1892300"/>
            <a:ext cx="3425445" cy="3073400"/>
          </a:xfrm>
        </p:spPr>
        <p:txBody>
          <a:bodyPr vert="horz" lIns="91440" tIns="45720" rIns="91440" bIns="45720" rtlCol="0" anchor="ctr">
            <a:normAutofit/>
          </a:bodyPr>
          <a:lstStyle/>
          <a:p>
            <a:r>
              <a:rPr lang="en-US">
                <a:solidFill>
                  <a:srgbClr val="FFFFFF"/>
                </a:solidFill>
              </a:rPr>
              <a:t>Think of a favorite play memory from your childhood. Pair up with the person sitting next to you and share what makes it such a special memory.</a:t>
            </a:r>
            <a:endParaRPr lang="en-US" dirty="0">
              <a:solidFill>
                <a:srgbClr val="FFFFFF"/>
              </a:solidFill>
            </a:endParaRPr>
          </a:p>
        </p:txBody>
      </p:sp>
      <p:sp>
        <p:nvSpPr>
          <p:cNvPr id="61" name="Isosceles Triangle 60">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4450054-F666-0DBA-827E-E74D6BF92D67}"/>
              </a:ext>
            </a:extLst>
          </p:cNvPr>
          <p:cNvSpPr>
            <a:spLocks noGrp="1"/>
          </p:cNvSpPr>
          <p:nvPr>
            <p:ph type="title"/>
          </p:nvPr>
        </p:nvSpPr>
        <p:spPr>
          <a:xfrm>
            <a:off x="829734" y="854529"/>
            <a:ext cx="5799665" cy="5148943"/>
          </a:xfrm>
        </p:spPr>
        <p:txBody>
          <a:bodyPr vert="horz" lIns="91440" tIns="45720" rIns="91440" bIns="45720" rtlCol="0" anchor="ctr">
            <a:normAutofit/>
          </a:bodyPr>
          <a:lstStyle/>
          <a:p>
            <a:pPr algn="r"/>
            <a:r>
              <a:rPr lang="en-US" sz="6000"/>
              <a:t>THINK, PAIR, SHARE</a:t>
            </a:r>
          </a:p>
        </p:txBody>
      </p:sp>
    </p:spTree>
    <p:extLst>
      <p:ext uri="{BB962C8B-B14F-4D97-AF65-F5344CB8AC3E}">
        <p14:creationId xmlns:p14="http://schemas.microsoft.com/office/powerpoint/2010/main" val="94806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6207-273B-DB30-04C9-0647B5F577BA}"/>
              </a:ext>
            </a:extLst>
          </p:cNvPr>
          <p:cNvSpPr>
            <a:spLocks noGrp="1"/>
          </p:cNvSpPr>
          <p:nvPr>
            <p:ph type="title"/>
          </p:nvPr>
        </p:nvSpPr>
        <p:spPr/>
        <p:txBody>
          <a:bodyPr/>
          <a:lstStyle/>
          <a:p>
            <a:r>
              <a:rPr lang="en-US" dirty="0"/>
              <a:t>Our Time Together</a:t>
            </a:r>
          </a:p>
        </p:txBody>
      </p:sp>
      <p:sp>
        <p:nvSpPr>
          <p:cNvPr id="3" name="Content Placeholder 2">
            <a:extLst>
              <a:ext uri="{FF2B5EF4-FFF2-40B4-BE49-F238E27FC236}">
                <a16:creationId xmlns:a16="http://schemas.microsoft.com/office/drawing/2014/main" id="{3CF70147-09F5-4357-BC99-94D153E45FC7}"/>
              </a:ext>
            </a:extLst>
          </p:cNvPr>
          <p:cNvSpPr>
            <a:spLocks noGrp="1"/>
          </p:cNvSpPr>
          <p:nvPr>
            <p:ph idx="1"/>
          </p:nvPr>
        </p:nvSpPr>
        <p:spPr/>
        <p:txBody>
          <a:bodyPr>
            <a:normAutofit/>
          </a:bodyPr>
          <a:lstStyle/>
          <a:p>
            <a:r>
              <a:rPr lang="en-US" dirty="0">
                <a:latin typeface="Söhne"/>
              </a:rPr>
              <a:t>Defining resilience and play</a:t>
            </a:r>
            <a:endParaRPr lang="en-US" b="0" i="0" dirty="0">
              <a:effectLst/>
              <a:latin typeface="Söhne"/>
            </a:endParaRPr>
          </a:p>
          <a:p>
            <a:r>
              <a:rPr lang="en-US" dirty="0">
                <a:latin typeface="Söhne"/>
              </a:rPr>
              <a:t>Why build resilience?</a:t>
            </a:r>
          </a:p>
          <a:p>
            <a:r>
              <a:rPr lang="en-US" b="0" i="0" dirty="0">
                <a:effectLst/>
                <a:latin typeface="Söhne"/>
              </a:rPr>
              <a:t>What</a:t>
            </a:r>
            <a:r>
              <a:rPr lang="en-US" dirty="0">
                <a:latin typeface="Söhne"/>
              </a:rPr>
              <a:t> are the elements we are fostering?</a:t>
            </a:r>
            <a:endParaRPr lang="en-US" b="0" i="0" dirty="0">
              <a:effectLst/>
              <a:latin typeface="Söhne"/>
            </a:endParaRPr>
          </a:p>
          <a:p>
            <a:r>
              <a:rPr lang="en-US" dirty="0">
                <a:latin typeface="Söhne"/>
              </a:rPr>
              <a:t>Why play to build resilience?</a:t>
            </a:r>
            <a:endParaRPr lang="en-US" b="0" i="0" dirty="0">
              <a:effectLst/>
              <a:latin typeface="Söhne"/>
            </a:endParaRPr>
          </a:p>
          <a:p>
            <a:r>
              <a:rPr lang="en-US" dirty="0">
                <a:latin typeface="Söhne"/>
              </a:rPr>
              <a:t>How to Incorporate Resilience-Building Play</a:t>
            </a:r>
            <a:endParaRPr lang="en-US" b="0" i="0" dirty="0">
              <a:effectLst/>
              <a:latin typeface="Söhne"/>
            </a:endParaRPr>
          </a:p>
          <a:p>
            <a:r>
              <a:rPr lang="en-US" b="0" i="0" dirty="0">
                <a:effectLst/>
                <a:latin typeface="Söhne"/>
              </a:rPr>
              <a:t>Types of Play and </a:t>
            </a:r>
            <a:r>
              <a:rPr lang="en-US" dirty="0">
                <a:latin typeface="Söhne"/>
              </a:rPr>
              <a:t>Their Resilience Benefits</a:t>
            </a:r>
            <a:endParaRPr lang="en-US" b="0" i="0" dirty="0">
              <a:effectLst/>
              <a:latin typeface="Söhne"/>
            </a:endParaRPr>
          </a:p>
          <a:p>
            <a:r>
              <a:rPr lang="en-US" b="0" i="0" dirty="0">
                <a:effectLst/>
                <a:latin typeface="Söhne"/>
              </a:rPr>
              <a:t>Le</a:t>
            </a:r>
            <a:r>
              <a:rPr lang="en-US" dirty="0">
                <a:latin typeface="Söhne"/>
              </a:rPr>
              <a:t>t’s Play! (Hands-on activity)</a:t>
            </a:r>
          </a:p>
          <a:p>
            <a:r>
              <a:rPr lang="en-US" b="0" i="0" dirty="0">
                <a:effectLst/>
                <a:latin typeface="Söhne"/>
              </a:rPr>
              <a:t>Wrap up and </a:t>
            </a:r>
            <a:r>
              <a:rPr lang="en-US" b="0" i="0" dirty="0" err="1">
                <a:effectLst/>
                <a:latin typeface="Söhne"/>
              </a:rPr>
              <a:t>Qiestions</a:t>
            </a:r>
            <a:endParaRPr lang="en-US" b="0" i="0" dirty="0">
              <a:effectLst/>
              <a:latin typeface="Söhne"/>
            </a:endParaRPr>
          </a:p>
        </p:txBody>
      </p:sp>
    </p:spTree>
    <p:extLst>
      <p:ext uri="{BB962C8B-B14F-4D97-AF65-F5344CB8AC3E}">
        <p14:creationId xmlns:p14="http://schemas.microsoft.com/office/powerpoint/2010/main" val="230120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18FA-A97B-41BE-3E6F-968A6C785861}"/>
              </a:ext>
            </a:extLst>
          </p:cNvPr>
          <p:cNvSpPr>
            <a:spLocks noGrp="1"/>
          </p:cNvSpPr>
          <p:nvPr>
            <p:ph type="title"/>
          </p:nvPr>
        </p:nvSpPr>
        <p:spPr/>
        <p:txBody>
          <a:bodyPr/>
          <a:lstStyle/>
          <a:p>
            <a:r>
              <a:rPr lang="en-US" dirty="0"/>
              <a:t>Defining Resilience and Play</a:t>
            </a:r>
          </a:p>
        </p:txBody>
      </p:sp>
      <p:sp>
        <p:nvSpPr>
          <p:cNvPr id="3" name="Content Placeholder 2">
            <a:extLst>
              <a:ext uri="{FF2B5EF4-FFF2-40B4-BE49-F238E27FC236}">
                <a16:creationId xmlns:a16="http://schemas.microsoft.com/office/drawing/2014/main" id="{FF5A8F35-4AEC-54C3-F265-71625E4E0391}"/>
              </a:ext>
            </a:extLst>
          </p:cNvPr>
          <p:cNvSpPr>
            <a:spLocks noGrp="1"/>
          </p:cNvSpPr>
          <p:nvPr>
            <p:ph sz="half" idx="1"/>
          </p:nvPr>
        </p:nvSpPr>
        <p:spPr/>
        <p:txBody>
          <a:bodyPr>
            <a:normAutofit lnSpcReduction="10000"/>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Resilience is a multidimensional concept that refers to an individual's ability to adapt, bounce back, or recover from adversity, trauma, stress, or significant life challenges. It involves the capacity to maintain or regain psychological and emotional well-being, despite facing difficult circumstances or setbacks. Resilience is not a fixed trait but rather a dynamic process influenced by a combination of genetic, environmental, and personal factors.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51F06757-0065-5223-B6DF-0B4CBA0B1FC9}"/>
              </a:ext>
            </a:extLst>
          </p:cNvPr>
          <p:cNvSpPr>
            <a:spLocks noGrp="1"/>
          </p:cNvSpPr>
          <p:nvPr>
            <p:ph sz="half" idx="2"/>
          </p:nvPr>
        </p:nvSpPr>
        <p:spPr/>
        <p:txBody>
          <a:bodyPr>
            <a:normAutofit lnSpcReduction="10000"/>
          </a:bodyPr>
          <a:lstStyle/>
          <a:p>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Early childhood play can be defined as a spontaneous and voluntary activity engaged in by young children for enjoyment, exploration, and learning. It often involves imaginative and creative elements and can occur through various activities, such as pretend play, constructive play, and interactive play with peers or adults. Early childhood play serves as a crucial avenue for cognitive, social, emotional, and physical development in young children.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682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C443E-9F52-645C-DF53-3CA622172EF3}"/>
              </a:ext>
            </a:extLst>
          </p:cNvPr>
          <p:cNvSpPr>
            <a:spLocks noGrp="1"/>
          </p:cNvSpPr>
          <p:nvPr>
            <p:ph type="title"/>
          </p:nvPr>
        </p:nvSpPr>
        <p:spPr/>
        <p:txBody>
          <a:bodyPr/>
          <a:lstStyle/>
          <a:p>
            <a:r>
              <a:rPr lang="en-US" dirty="0"/>
              <a:t>Why foster resilience in young children?</a:t>
            </a:r>
          </a:p>
        </p:txBody>
      </p:sp>
      <p:sp>
        <p:nvSpPr>
          <p:cNvPr id="3" name="Content Placeholder 2">
            <a:extLst>
              <a:ext uri="{FF2B5EF4-FFF2-40B4-BE49-F238E27FC236}">
                <a16:creationId xmlns:a16="http://schemas.microsoft.com/office/drawing/2014/main" id="{6A21651D-C509-6350-C15D-9ABBD3B37F50}"/>
              </a:ext>
            </a:extLst>
          </p:cNvPr>
          <p:cNvSpPr>
            <a:spLocks noGrp="1"/>
          </p:cNvSpPr>
          <p:nvPr>
            <p:ph idx="1"/>
          </p:nvPr>
        </p:nvSpPr>
        <p:spPr/>
        <p:txBody>
          <a:bodyPr/>
          <a:lstStyle/>
          <a:p>
            <a:pPr marL="0" indent="0">
              <a:buNone/>
            </a:pPr>
            <a:r>
              <a:rPr lang="en-US" sz="1800" dirty="0">
                <a:effectLst/>
                <a:latin typeface="Times New Roman" panose="02020603050405020304" pitchFamily="18" charset="0"/>
                <a:ea typeface="Times New Roman" panose="02020603050405020304" pitchFamily="18" charset="0"/>
              </a:rPr>
              <a:t>Resilience in early childhood is of paramount importance as it lays the foundation for a child's long-term emotional, social, and psychological well-being. </a:t>
            </a:r>
            <a:r>
              <a:rPr lang="en-US" dirty="0">
                <a:latin typeface="Times New Roman" panose="02020603050405020304" pitchFamily="18" charset="0"/>
                <a:ea typeface="Times New Roman" panose="02020603050405020304" pitchFamily="18" charset="0"/>
              </a:rPr>
              <a:t>Building resilience as young children grow and learn can positively impact:</a:t>
            </a:r>
          </a:p>
          <a:p>
            <a:pPr>
              <a:buFont typeface="Wingdings" panose="05000000000000000000" pitchFamily="2" charset="2"/>
              <a:buChar char="Ø"/>
            </a:pPr>
            <a:r>
              <a:rPr lang="en-US" dirty="0">
                <a:latin typeface="Times New Roman" panose="02020603050405020304" pitchFamily="18" charset="0"/>
              </a:rPr>
              <a:t>Emotional and Mental Health</a:t>
            </a:r>
          </a:p>
          <a:p>
            <a:pPr>
              <a:buFont typeface="Wingdings" panose="05000000000000000000" pitchFamily="2" charset="2"/>
              <a:buChar char="Ø"/>
            </a:pPr>
            <a:r>
              <a:rPr lang="en-US" dirty="0">
                <a:latin typeface="Times New Roman" panose="02020603050405020304" pitchFamily="18" charset="0"/>
              </a:rPr>
              <a:t>Adaptation to Adversity</a:t>
            </a:r>
          </a:p>
          <a:p>
            <a:pPr>
              <a:buFont typeface="Wingdings" panose="05000000000000000000" pitchFamily="2" charset="2"/>
              <a:buChar char="Ø"/>
            </a:pPr>
            <a:r>
              <a:rPr lang="en-US" dirty="0">
                <a:latin typeface="Times New Roman" panose="02020603050405020304" pitchFamily="18" charset="0"/>
              </a:rPr>
              <a:t>Academic Success</a:t>
            </a:r>
          </a:p>
          <a:p>
            <a:pPr>
              <a:buFont typeface="Wingdings" panose="05000000000000000000" pitchFamily="2" charset="2"/>
              <a:buChar char="Ø"/>
            </a:pPr>
            <a:r>
              <a:rPr lang="en-US" dirty="0">
                <a:latin typeface="Times New Roman" panose="02020603050405020304" pitchFamily="18" charset="0"/>
              </a:rPr>
              <a:t>Social Competence</a:t>
            </a:r>
          </a:p>
          <a:p>
            <a:pPr>
              <a:buFont typeface="Wingdings" panose="05000000000000000000" pitchFamily="2" charset="2"/>
              <a:buChar char="Ø"/>
            </a:pPr>
            <a:r>
              <a:rPr lang="en-US" dirty="0">
                <a:latin typeface="Times New Roman" panose="02020603050405020304" pitchFamily="18" charset="0"/>
              </a:rPr>
              <a:t>Reduced Risky Behavior</a:t>
            </a:r>
          </a:p>
          <a:p>
            <a:pPr>
              <a:buFont typeface="Wingdings" panose="05000000000000000000" pitchFamily="2" charset="2"/>
              <a:buChar char="Ø"/>
            </a:pPr>
            <a:r>
              <a:rPr lang="en-US" dirty="0">
                <a:latin typeface="Times New Roman" panose="02020603050405020304" pitchFamily="18" charset="0"/>
              </a:rPr>
              <a:t>Long-term, Over-all, Well-being</a:t>
            </a:r>
            <a:endParaRPr lang="en-US" dirty="0"/>
          </a:p>
        </p:txBody>
      </p:sp>
    </p:spTree>
    <p:extLst>
      <p:ext uri="{BB962C8B-B14F-4D97-AF65-F5344CB8AC3E}">
        <p14:creationId xmlns:p14="http://schemas.microsoft.com/office/powerpoint/2010/main" val="267891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9AFBD-93B6-8DBE-0856-E1105164B295}"/>
              </a:ext>
            </a:extLst>
          </p:cNvPr>
          <p:cNvSpPr>
            <a:spLocks noGrp="1"/>
          </p:cNvSpPr>
          <p:nvPr>
            <p:ph type="title"/>
          </p:nvPr>
        </p:nvSpPr>
        <p:spPr/>
        <p:txBody>
          <a:bodyPr/>
          <a:lstStyle/>
          <a:p>
            <a:r>
              <a:rPr lang="en-US" dirty="0"/>
              <a:t>What skills are we fostering to support children in becoming resilient?</a:t>
            </a:r>
          </a:p>
        </p:txBody>
      </p:sp>
      <p:sp>
        <p:nvSpPr>
          <p:cNvPr id="3" name="Content Placeholder 2">
            <a:extLst>
              <a:ext uri="{FF2B5EF4-FFF2-40B4-BE49-F238E27FC236}">
                <a16:creationId xmlns:a16="http://schemas.microsoft.com/office/drawing/2014/main" id="{B8E78348-4DFF-D546-0152-B8DA9C5A2D9A}"/>
              </a:ext>
            </a:extLst>
          </p:cNvPr>
          <p:cNvSpPr>
            <a:spLocks noGrp="1"/>
          </p:cNvSpPr>
          <p:nvPr>
            <p:ph idx="1"/>
          </p:nvPr>
        </p:nvSpPr>
        <p:spPr/>
        <p:txBody>
          <a:bodyPr/>
          <a:lstStyle/>
          <a:p>
            <a:pPr marL="0" indent="0">
              <a:buNone/>
            </a:pPr>
            <a:r>
              <a:rPr lang="en-US" dirty="0"/>
              <a:t>First and Foremost:</a:t>
            </a:r>
          </a:p>
          <a:p>
            <a:pPr marL="0" indent="0">
              <a:buNone/>
            </a:pPr>
            <a:r>
              <a:rPr lang="en-US" sz="1800" b="1" dirty="0">
                <a:effectLst/>
                <a:latin typeface="Segoe UI" panose="020B0502040204020203" pitchFamily="34" charset="0"/>
                <a:ea typeface="Times New Roman" panose="02020603050405020304" pitchFamily="18" charset="0"/>
                <a:cs typeface="Times New Roman" panose="02020603050405020304" pitchFamily="18" charset="0"/>
              </a:rPr>
              <a:t>Strong Social Connections</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 Having supportive relationships with family members, friends, and a broader social network is crucial for resilience. Social connections provide emotional support, encouragement, and a sense of belonging. They also offer a safety net during difficult times.</a:t>
            </a:r>
          </a:p>
          <a:p>
            <a:pPr marL="0" indent="0">
              <a:buNone/>
            </a:pPr>
            <a:endParaRPr lang="en-US" dirty="0">
              <a:latin typeface="Segoe UI" panose="020B0502040204020203" pitchFamily="34" charset="0"/>
              <a:ea typeface="Calibri" panose="020F0502020204030204" pitchFamily="34" charset="0"/>
              <a:cs typeface="Times New Roman" panose="02020603050405020304" pitchFamily="18" charset="0"/>
            </a:endParaRPr>
          </a:p>
          <a:p>
            <a:pPr marL="0" indent="0">
              <a:buNone/>
            </a:pPr>
            <a:r>
              <a:rPr lang="en-US" b="0" i="0" dirty="0">
                <a:effectLst/>
                <a:latin typeface="Segoe UI Historic" panose="020B0502040204020203" pitchFamily="34" charset="0"/>
              </a:rPr>
              <a:t>"Every child deserves a champion; an adult who will never give up on them, who understands the power of connection and insists that they become the best they can possibly be." -- Rita Pierson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6958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A2A57-260F-C8A6-A5AE-FB437CFFA96F}"/>
              </a:ext>
            </a:extLst>
          </p:cNvPr>
          <p:cNvSpPr>
            <a:spLocks noGrp="1"/>
          </p:cNvSpPr>
          <p:nvPr>
            <p:ph type="title"/>
          </p:nvPr>
        </p:nvSpPr>
        <p:spPr/>
        <p:txBody>
          <a:bodyPr/>
          <a:lstStyle/>
          <a:p>
            <a:r>
              <a:rPr lang="en-US" dirty="0"/>
              <a:t>Additionally……..</a:t>
            </a:r>
          </a:p>
        </p:txBody>
      </p:sp>
      <p:sp>
        <p:nvSpPr>
          <p:cNvPr id="3" name="Content Placeholder 2">
            <a:extLst>
              <a:ext uri="{FF2B5EF4-FFF2-40B4-BE49-F238E27FC236}">
                <a16:creationId xmlns:a16="http://schemas.microsoft.com/office/drawing/2014/main" id="{CB55A799-9E8E-513E-7DA4-C3B1C8E94D6D}"/>
              </a:ext>
            </a:extLst>
          </p:cNvPr>
          <p:cNvSpPr>
            <a:spLocks noGrp="1"/>
          </p:cNvSpPr>
          <p:nvPr>
            <p:ph sz="half" idx="1"/>
          </p:nvPr>
        </p:nvSpPr>
        <p:spPr/>
        <p:txBody>
          <a:bodyPr>
            <a:normAutofit lnSpcReduction="10000"/>
          </a:bodyPr>
          <a:lstStyle/>
          <a:p>
            <a:r>
              <a:rPr lang="en-US" dirty="0"/>
              <a:t>Emotional regulation</a:t>
            </a:r>
          </a:p>
          <a:p>
            <a:r>
              <a:rPr lang="en-US" dirty="0"/>
              <a:t>Positive self-identity</a:t>
            </a:r>
          </a:p>
          <a:p>
            <a:r>
              <a:rPr lang="en-US" dirty="0"/>
              <a:t>Adaptive coping strategies</a:t>
            </a:r>
          </a:p>
          <a:p>
            <a:r>
              <a:rPr lang="en-US" dirty="0"/>
              <a:t>Optimism/Positive Outlook</a:t>
            </a:r>
          </a:p>
          <a:p>
            <a:r>
              <a:rPr lang="en-US" dirty="0"/>
              <a:t>Flexibility/Adaptability</a:t>
            </a:r>
          </a:p>
          <a:p>
            <a:r>
              <a:rPr lang="en-US" dirty="0"/>
              <a:t>Sense of purpose and meaning</a:t>
            </a:r>
          </a:p>
          <a:p>
            <a:r>
              <a:rPr lang="en-US" dirty="0"/>
              <a:t>Problem-solving </a:t>
            </a:r>
          </a:p>
          <a:p>
            <a:r>
              <a:rPr lang="en-US" dirty="0"/>
              <a:t>Cognitive flexibility/Ability to reframe</a:t>
            </a:r>
          </a:p>
          <a:p>
            <a:r>
              <a:rPr lang="en-US" dirty="0" err="1"/>
              <a:t>Semse</a:t>
            </a:r>
            <a:r>
              <a:rPr lang="en-US" dirty="0"/>
              <a:t> of control</a:t>
            </a:r>
          </a:p>
          <a:p>
            <a:endParaRPr lang="en-US" dirty="0"/>
          </a:p>
        </p:txBody>
      </p:sp>
      <p:sp>
        <p:nvSpPr>
          <p:cNvPr id="4" name="Content Placeholder 3">
            <a:extLst>
              <a:ext uri="{FF2B5EF4-FFF2-40B4-BE49-F238E27FC236}">
                <a16:creationId xmlns:a16="http://schemas.microsoft.com/office/drawing/2014/main" id="{E46AF0DC-D346-5FAD-06C2-867100F5186B}"/>
              </a:ext>
            </a:extLst>
          </p:cNvPr>
          <p:cNvSpPr>
            <a:spLocks noGrp="1"/>
          </p:cNvSpPr>
          <p:nvPr>
            <p:ph sz="half" idx="2"/>
          </p:nvPr>
        </p:nvSpPr>
        <p:spPr/>
        <p:txBody>
          <a:bodyPr>
            <a:normAutofit lnSpcReduction="10000"/>
          </a:bodyPr>
          <a:lstStyle/>
          <a:p>
            <a:pPr marL="0" indent="0">
              <a:buNone/>
            </a:pPr>
            <a:r>
              <a:rPr lang="en-US" dirty="0"/>
              <a:t>A Word About~</a:t>
            </a:r>
          </a:p>
          <a:p>
            <a:pPr marL="0" indent="0">
              <a:buNone/>
            </a:pPr>
            <a:r>
              <a:rPr lang="en-US" sz="1800" b="1" dirty="0">
                <a:effectLst/>
                <a:latin typeface="Segoe UI" panose="020B0502040204020203" pitchFamily="34" charset="0"/>
                <a:ea typeface="Times New Roman" panose="02020603050405020304" pitchFamily="18" charset="0"/>
              </a:rPr>
              <a:t>Physical Health and Well-Being</a:t>
            </a:r>
            <a:r>
              <a:rPr lang="en-US" sz="1800" dirty="0">
                <a:effectLst/>
                <a:latin typeface="Segoe UI" panose="020B0502040204020203" pitchFamily="34" charset="0"/>
                <a:ea typeface="Times New Roman" panose="02020603050405020304" pitchFamily="18" charset="0"/>
              </a:rPr>
              <a:t>: Physical health is interconnected with mental and emotional well-being.  Proper nutrition, exercise, and rest are important elements in building resilience.</a:t>
            </a:r>
          </a:p>
          <a:p>
            <a:pPr marL="0" indent="0">
              <a:buNone/>
            </a:pPr>
            <a:r>
              <a:rPr lang="en-US" b="1" dirty="0">
                <a:latin typeface="Segoe UI" panose="020B0502040204020203" pitchFamily="34" charset="0"/>
                <a:ea typeface="Times New Roman" panose="02020603050405020304" pitchFamily="18" charset="0"/>
                <a:cs typeface="Times New Roman" panose="02020603050405020304" pitchFamily="18" charset="0"/>
              </a:rPr>
              <a:t>Access to Services</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 Having access to resources, such as healthcare, education, and community services, can bolster resilience. These resources provide practical assistance and opportunities for personal growth.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63945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E910A-7C77-D629-9F99-7B1AD7C1D23E}"/>
              </a:ext>
            </a:extLst>
          </p:cNvPr>
          <p:cNvSpPr>
            <a:spLocks noGrp="1"/>
          </p:cNvSpPr>
          <p:nvPr>
            <p:ph type="title"/>
          </p:nvPr>
        </p:nvSpPr>
        <p:spPr/>
        <p:txBody>
          <a:bodyPr/>
          <a:lstStyle/>
          <a:p>
            <a:r>
              <a:rPr lang="en-US" dirty="0"/>
              <a:t>Why play?</a:t>
            </a:r>
          </a:p>
        </p:txBody>
      </p:sp>
      <p:sp>
        <p:nvSpPr>
          <p:cNvPr id="3" name="Content Placeholder 2">
            <a:extLst>
              <a:ext uri="{FF2B5EF4-FFF2-40B4-BE49-F238E27FC236}">
                <a16:creationId xmlns:a16="http://schemas.microsoft.com/office/drawing/2014/main" id="{18B950FE-07EA-5B65-E8C1-3CA5A5CCAA8D}"/>
              </a:ext>
            </a:extLst>
          </p:cNvPr>
          <p:cNvSpPr>
            <a:spLocks noGrp="1"/>
          </p:cNvSpPr>
          <p:nvPr>
            <p:ph idx="1"/>
          </p:nvPr>
        </p:nvSpPr>
        <p:spPr/>
        <p:txBody>
          <a:bodyPr/>
          <a:lstStyle/>
          <a:p>
            <a:pPr algn="l">
              <a:buFont typeface="Arial" panose="020B0604020202020204" pitchFamily="34" charset="0"/>
              <a:buChar char="•"/>
            </a:pPr>
            <a:r>
              <a:rPr lang="en-US" sz="3200" b="0" i="0" dirty="0">
                <a:effectLst/>
                <a:latin typeface="Söhne"/>
              </a:rPr>
              <a:t>Play is a child's natural way of learning and exploring the world.</a:t>
            </a:r>
          </a:p>
          <a:p>
            <a:pPr algn="l">
              <a:buFont typeface="Arial" panose="020B0604020202020204" pitchFamily="34" charset="0"/>
              <a:buChar char="•"/>
            </a:pPr>
            <a:r>
              <a:rPr lang="en-US" sz="3200" dirty="0">
                <a:latin typeface="Söhne"/>
              </a:rPr>
              <a:t>Children develop, learn and grow through play.</a:t>
            </a:r>
            <a:endParaRPr lang="en-US" sz="3200" b="0" i="0" dirty="0">
              <a:effectLst/>
              <a:latin typeface="Söhne"/>
            </a:endParaRPr>
          </a:p>
          <a:p>
            <a:pPr algn="l">
              <a:buFont typeface="Arial" panose="020B0604020202020204" pitchFamily="34" charset="0"/>
              <a:buChar char="•"/>
            </a:pPr>
            <a:r>
              <a:rPr lang="en-US" sz="3200" b="0" i="0" dirty="0">
                <a:effectLst/>
                <a:latin typeface="Söhne"/>
              </a:rPr>
              <a:t>Play provides a safe space to experience and overcome challenges.</a:t>
            </a:r>
          </a:p>
          <a:p>
            <a:pPr algn="l">
              <a:buFont typeface="Arial" panose="020B0604020202020204" pitchFamily="34" charset="0"/>
              <a:buChar char="•"/>
            </a:pPr>
            <a:r>
              <a:rPr lang="en-US" sz="3200" dirty="0">
                <a:latin typeface="Söhne"/>
              </a:rPr>
              <a:t>Play is joyful!</a:t>
            </a:r>
            <a:endParaRPr lang="en-US" sz="3200" b="0" i="0" dirty="0">
              <a:effectLst/>
              <a:latin typeface="Söhne"/>
            </a:endParaRPr>
          </a:p>
          <a:p>
            <a:endParaRPr lang="en-US" dirty="0"/>
          </a:p>
        </p:txBody>
      </p:sp>
    </p:spTree>
    <p:extLst>
      <p:ext uri="{BB962C8B-B14F-4D97-AF65-F5344CB8AC3E}">
        <p14:creationId xmlns:p14="http://schemas.microsoft.com/office/powerpoint/2010/main" val="1005825932"/>
      </p:ext>
    </p:extLst>
  </p:cSld>
  <p:clrMapOvr>
    <a:masterClrMapping/>
  </p:clrMapOvr>
</p:sld>
</file>

<file path=ppt/theme/theme1.xml><?xml version="1.0" encoding="utf-8"?>
<a:theme xmlns:a="http://schemas.openxmlformats.org/drawingml/2006/main" name="Facet">
  <a:themeElements>
    <a:clrScheme name="Facet">
      <a:dk1>
        <a:sysClr val="windowText" lastClr="FFFFFF"/>
      </a:dk1>
      <a:lt1>
        <a:sysClr val="window" lastClr="000000"/>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428</TotalTime>
  <Words>1302</Words>
  <Application>Microsoft Office PowerPoint</Application>
  <PresentationFormat>Widescreen</PresentationFormat>
  <Paragraphs>107</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Segoe UI</vt:lpstr>
      <vt:lpstr>Segoe UI Historic</vt:lpstr>
      <vt:lpstr>Söhne</vt:lpstr>
      <vt:lpstr>Times New Roman</vt:lpstr>
      <vt:lpstr>Trebuchet MS</vt:lpstr>
      <vt:lpstr>Wingdings</vt:lpstr>
      <vt:lpstr>Wingdings 3</vt:lpstr>
      <vt:lpstr>Facet</vt:lpstr>
      <vt:lpstr>Simply Child’s Play: Fostering Resilience Thru Joyful Play</vt:lpstr>
      <vt:lpstr>Welcome &amp; Introductions</vt:lpstr>
      <vt:lpstr>THINK, PAIR, SHARE</vt:lpstr>
      <vt:lpstr>Our Time Together</vt:lpstr>
      <vt:lpstr>Defining Resilience and Play</vt:lpstr>
      <vt:lpstr>Why foster resilience in young children?</vt:lpstr>
      <vt:lpstr>What skills are we fostering to support children in becoming resilient?</vt:lpstr>
      <vt:lpstr>Additionally……..</vt:lpstr>
      <vt:lpstr>Why play?</vt:lpstr>
      <vt:lpstr>How to Incorporate Resilience-Building Play </vt:lpstr>
      <vt:lpstr>Some types of play and their resilience benefits!</vt:lpstr>
      <vt:lpstr>Concrete Example:  Sensory Play</vt:lpstr>
      <vt:lpstr>Loose Parts Play</vt:lpstr>
      <vt:lpstr>Let’s Play!</vt:lpstr>
      <vt:lpstr>Wrap Up Comments and Questions</vt:lpstr>
      <vt:lpstr>Sources,Resources and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Simply Child’s Play: Fostering Resilience Thru Joyful Play</dc:title>
  <dc:creator>Charna Aversa</dc:creator>
  <cp:lastModifiedBy>Charna Aversa</cp:lastModifiedBy>
  <cp:revision>1</cp:revision>
  <dcterms:created xsi:type="dcterms:W3CDTF">2023-09-10T14:53:07Z</dcterms:created>
  <dcterms:modified xsi:type="dcterms:W3CDTF">2023-09-11T16:32:02Z</dcterms:modified>
</cp:coreProperties>
</file>